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6" r:id="rId1"/>
    <p:sldMasterId id="2147483717" r:id="rId2"/>
    <p:sldMasterId id="2147483718" r:id="rId3"/>
    <p:sldMasterId id="2147483719" r:id="rId4"/>
  </p:sldMasterIdLst>
  <p:notesMasterIdLst>
    <p:notesMasterId r:id="rId25"/>
  </p:notesMasterIdLst>
  <p:sldIdLst>
    <p:sldId id="256" r:id="rId5"/>
    <p:sldId id="257" r:id="rId6"/>
    <p:sldId id="258" r:id="rId7"/>
    <p:sldId id="259" r:id="rId8"/>
    <p:sldId id="261" r:id="rId9"/>
    <p:sldId id="262" r:id="rId10"/>
    <p:sldId id="266" r:id="rId11"/>
    <p:sldId id="267" r:id="rId12"/>
    <p:sldId id="268" r:id="rId13"/>
    <p:sldId id="269" r:id="rId14"/>
    <p:sldId id="270" r:id="rId15"/>
    <p:sldId id="271" r:id="rId16"/>
    <p:sldId id="272" r:id="rId17"/>
    <p:sldId id="274" r:id="rId18"/>
    <p:sldId id="275" r:id="rId19"/>
    <p:sldId id="277" r:id="rId20"/>
    <p:sldId id="278" r:id="rId21"/>
    <p:sldId id="281" r:id="rId22"/>
    <p:sldId id="283" r:id="rId23"/>
    <p:sldId id="28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 name="Google Shape;7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784" name="Google Shape;7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8446a74cbe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g8446a74cbe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8446a74cbe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g8446a74cbe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446a74cbe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g8446a74cbe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8446a74cbe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8446a74cbe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8446a74cbe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8446a74cbe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8446a74cbe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8446a74cbe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446a74cbe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446a74cbe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0" name="Google Shape;930;g8446a74cbe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8446a74cbe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8446a74cbe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g8446a74cbe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8446229352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8446229352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8446229352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8446229352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8446229352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g8446229352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8446a74cbe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8446a74cbe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g8446a74cbe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6" name="Google Shape;10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8446a74cb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8446a74cb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g8446a74cb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8446a74cbe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g8446a74cbe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8446a74cbe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g8446a74cb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18" name="Google Shape;18;p2"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19" name="Google Shape;19;p2"/>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07"/>
        <p:cNvGrpSpPr/>
        <p:nvPr/>
      </p:nvGrpSpPr>
      <p:grpSpPr>
        <a:xfrm>
          <a:off x="0" y="0"/>
          <a:ext cx="0" cy="0"/>
          <a:chOff x="0" y="0"/>
          <a:chExt cx="0" cy="0"/>
        </a:xfrm>
      </p:grpSpPr>
      <p:pic>
        <p:nvPicPr>
          <p:cNvPr id="108" name="Google Shape;108;p11"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9" name="Google Shape;109;p11"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10" name="Google Shape;110;p11"/>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1"/>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14" name="Google Shape;114;p11"/>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5" name="Google Shape;115;p1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18"/>
        <p:cNvGrpSpPr/>
        <p:nvPr/>
      </p:nvGrpSpPr>
      <p:grpSpPr>
        <a:xfrm>
          <a:off x="0" y="0"/>
          <a:ext cx="0" cy="0"/>
          <a:chOff x="0" y="0"/>
          <a:chExt cx="0" cy="0"/>
        </a:xfrm>
      </p:grpSpPr>
      <p:pic>
        <p:nvPicPr>
          <p:cNvPr id="119" name="Google Shape;119;p1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20" name="Google Shape;120;p1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1" name="Google Shape;121;p1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2"/>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5" name="Google Shape;125;p1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8"/>
        <p:cNvGrpSpPr/>
        <p:nvPr/>
      </p:nvGrpSpPr>
      <p:grpSpPr>
        <a:xfrm>
          <a:off x="0" y="0"/>
          <a:ext cx="0" cy="0"/>
          <a:chOff x="0" y="0"/>
          <a:chExt cx="0" cy="0"/>
        </a:xfrm>
      </p:grpSpPr>
      <p:pic>
        <p:nvPicPr>
          <p:cNvPr id="129" name="Google Shape;129;p1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0" name="Google Shape;130;p13"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31" name="Google Shape;131;p1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5" name="Google Shape;135;p13"/>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6" name="Google Shape;136;p1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3"/>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13"/>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
        <p:nvSpPr>
          <p:cNvPr id="140" name="Google Shape;140;p13"/>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1"/>
        <p:cNvGrpSpPr/>
        <p:nvPr/>
      </p:nvGrpSpPr>
      <p:grpSpPr>
        <a:xfrm>
          <a:off x="0" y="0"/>
          <a:ext cx="0" cy="0"/>
          <a:chOff x="0" y="0"/>
          <a:chExt cx="0" cy="0"/>
        </a:xfrm>
      </p:grpSpPr>
      <p:pic>
        <p:nvPicPr>
          <p:cNvPr id="142" name="Google Shape;142;p14"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43" name="Google Shape;143;p14"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44" name="Google Shape;144;p1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4"/>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8" name="Google Shape;148;p1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4"/>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51"/>
        <p:cNvGrpSpPr/>
        <p:nvPr/>
      </p:nvGrpSpPr>
      <p:grpSpPr>
        <a:xfrm>
          <a:off x="0" y="0"/>
          <a:ext cx="0" cy="0"/>
          <a:chOff x="0" y="0"/>
          <a:chExt cx="0" cy="0"/>
        </a:xfrm>
      </p:grpSpPr>
      <p:pic>
        <p:nvPicPr>
          <p:cNvPr id="152" name="Google Shape;152;p1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53" name="Google Shape;153;p1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4" name="Google Shape;154;p1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5"/>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8" name="Google Shape;158;p15"/>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9" name="Google Shape;159;p15"/>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0" name="Google Shape;160;p15"/>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1" name="Google Shape;161;p15"/>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2" name="Google Shape;162;p15"/>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3" name="Google Shape;163;p1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66"/>
        <p:cNvGrpSpPr/>
        <p:nvPr/>
      </p:nvGrpSpPr>
      <p:grpSpPr>
        <a:xfrm>
          <a:off x="0" y="0"/>
          <a:ext cx="0" cy="0"/>
          <a:chOff x="0" y="0"/>
          <a:chExt cx="0" cy="0"/>
        </a:xfrm>
      </p:grpSpPr>
      <p:pic>
        <p:nvPicPr>
          <p:cNvPr id="167" name="Google Shape;167;p1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68" name="Google Shape;168;p1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69" name="Google Shape;169;p1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6"/>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3" name="Google Shape;173;p16"/>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4" name="Google Shape;174;p16"/>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5" name="Google Shape;175;p16"/>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6" name="Google Shape;176;p16"/>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7" name="Google Shape;177;p16"/>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8" name="Google Shape;178;p16"/>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9" name="Google Shape;179;p16"/>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80" name="Google Shape;180;p16"/>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1" name="Google Shape;181;p1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1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pic>
        <p:nvPicPr>
          <p:cNvPr id="185" name="Google Shape;185;p1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6" name="Google Shape;186;p1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87" name="Google Shape;187;p1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17"/>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1" name="Google Shape;191;p1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18"/>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18"/>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9" name="Google Shape;199;p18"/>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8"/>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8"/>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chemeClr val="lt1"/>
                </a:solidFill>
                <a:latin typeface="Trebuchet MS"/>
                <a:ea typeface="Trebuchet MS"/>
                <a:cs typeface="Trebuchet MS"/>
                <a:sym typeface="Trebuchet MS"/>
              </a:defRPr>
            </a:lvl1pPr>
            <a:lvl2pPr marL="0" lvl="1" indent="0" algn="ctr">
              <a:spcBef>
                <a:spcPts val="0"/>
              </a:spcBef>
              <a:buNone/>
              <a:defRPr sz="3600" b="0" i="0" u="none" strike="noStrike" cap="none">
                <a:solidFill>
                  <a:schemeClr val="lt1"/>
                </a:solidFill>
                <a:latin typeface="Trebuchet MS"/>
                <a:ea typeface="Trebuchet MS"/>
                <a:cs typeface="Trebuchet MS"/>
                <a:sym typeface="Trebuchet MS"/>
              </a:defRPr>
            </a:lvl2pPr>
            <a:lvl3pPr marL="0" lvl="2" indent="0" algn="ctr">
              <a:spcBef>
                <a:spcPts val="0"/>
              </a:spcBef>
              <a:buNone/>
              <a:defRPr sz="3600" b="0" i="0" u="none" strike="noStrike" cap="none">
                <a:solidFill>
                  <a:schemeClr val="lt1"/>
                </a:solidFill>
                <a:latin typeface="Trebuchet MS"/>
                <a:ea typeface="Trebuchet MS"/>
                <a:cs typeface="Trebuchet MS"/>
                <a:sym typeface="Trebuchet MS"/>
              </a:defRPr>
            </a:lvl3pPr>
            <a:lvl4pPr marL="0" lvl="3" indent="0" algn="ctr">
              <a:spcBef>
                <a:spcPts val="0"/>
              </a:spcBef>
              <a:buNone/>
              <a:defRPr sz="3600" b="0" i="0" u="none" strike="noStrike" cap="none">
                <a:solidFill>
                  <a:schemeClr val="lt1"/>
                </a:solidFill>
                <a:latin typeface="Trebuchet MS"/>
                <a:ea typeface="Trebuchet MS"/>
                <a:cs typeface="Trebuchet MS"/>
                <a:sym typeface="Trebuchet MS"/>
              </a:defRPr>
            </a:lvl4pPr>
            <a:lvl5pPr marL="0" lvl="4" indent="0" algn="ctr">
              <a:spcBef>
                <a:spcPts val="0"/>
              </a:spcBef>
              <a:buNone/>
              <a:defRPr sz="3600" b="0" i="0" u="none" strike="noStrike" cap="none">
                <a:solidFill>
                  <a:schemeClr val="lt1"/>
                </a:solidFill>
                <a:latin typeface="Trebuchet MS"/>
                <a:ea typeface="Trebuchet MS"/>
                <a:cs typeface="Trebuchet MS"/>
                <a:sym typeface="Trebuchet MS"/>
              </a:defRPr>
            </a:lvl5pPr>
            <a:lvl6pPr marL="0" lvl="5" indent="0" algn="ctr">
              <a:spcBef>
                <a:spcPts val="0"/>
              </a:spcBef>
              <a:buNone/>
              <a:defRPr sz="3600" b="0" i="0" u="none" strike="noStrike" cap="none">
                <a:solidFill>
                  <a:schemeClr val="lt1"/>
                </a:solidFill>
                <a:latin typeface="Trebuchet MS"/>
                <a:ea typeface="Trebuchet MS"/>
                <a:cs typeface="Trebuchet MS"/>
                <a:sym typeface="Trebuchet MS"/>
              </a:defRPr>
            </a:lvl6pPr>
            <a:lvl7pPr marL="0" lvl="6" indent="0" algn="ctr">
              <a:spcBef>
                <a:spcPts val="0"/>
              </a:spcBef>
              <a:buNone/>
              <a:defRPr sz="3600" b="0" i="0" u="none" strike="noStrike" cap="none">
                <a:solidFill>
                  <a:schemeClr val="lt1"/>
                </a:solidFill>
                <a:latin typeface="Trebuchet MS"/>
                <a:ea typeface="Trebuchet MS"/>
                <a:cs typeface="Trebuchet MS"/>
                <a:sym typeface="Trebuchet MS"/>
              </a:defRPr>
            </a:lvl7pPr>
            <a:lvl8pPr marL="0" lvl="7" indent="0" algn="ctr">
              <a:spcBef>
                <a:spcPts val="0"/>
              </a:spcBef>
              <a:buNone/>
              <a:defRPr sz="3600" b="0" i="0" u="none" strike="noStrike" cap="none">
                <a:solidFill>
                  <a:schemeClr val="lt1"/>
                </a:solidFill>
                <a:latin typeface="Trebuchet MS"/>
                <a:ea typeface="Trebuchet MS"/>
                <a:cs typeface="Trebuchet MS"/>
                <a:sym typeface="Trebuchet MS"/>
              </a:defRPr>
            </a:lvl8pPr>
            <a:lvl9pPr marL="0" lvl="8" indent="0" algn="ctr">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9"/>
        <p:cNvGrpSpPr/>
        <p:nvPr/>
      </p:nvGrpSpPr>
      <p:grpSpPr>
        <a:xfrm>
          <a:off x="0" y="0"/>
          <a:ext cx="0" cy="0"/>
          <a:chOff x="0" y="0"/>
          <a:chExt cx="0" cy="0"/>
        </a:xfrm>
      </p:grpSpPr>
      <p:pic>
        <p:nvPicPr>
          <p:cNvPr id="220" name="Google Shape;220;p2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21" name="Google Shape;221;p2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22" name="Google Shape;222;p2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21"/>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26" name="Google Shape;226;p21"/>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7" name="Google Shape;227;p21"/>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28" name="Google Shape;228;p21"/>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9" name="Google Shape;229;p2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2"/>
        <p:cNvGrpSpPr/>
        <p:nvPr/>
      </p:nvGrpSpPr>
      <p:grpSpPr>
        <a:xfrm>
          <a:off x="0" y="0"/>
          <a:ext cx="0" cy="0"/>
          <a:chOff x="0" y="0"/>
          <a:chExt cx="0" cy="0"/>
        </a:xfrm>
      </p:grpSpPr>
      <p:pic>
        <p:nvPicPr>
          <p:cNvPr id="233" name="Google Shape;233;p22"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34" name="Google Shape;234;p22"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35" name="Google Shape;235;p22"/>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22"/>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9" name="Google Shape;239;p2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pic>
        <p:nvPicPr>
          <p:cNvPr id="27" name="Google Shape;27;p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8" name="Google Shape;28;p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9" name="Google Shape;29;p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500"/>
              </a:spcBef>
              <a:spcAft>
                <a:spcPts val="0"/>
              </a:spcAft>
              <a:buClr>
                <a:schemeClr val="lt1"/>
              </a:buClr>
              <a:buSzPts val="2000"/>
              <a:buChar char="•"/>
              <a:defRPr sz="2000"/>
            </a:lvl2pPr>
            <a:lvl3pPr marL="1371600" lvl="2" indent="-342900" algn="l">
              <a:lnSpc>
                <a:spcPct val="90000"/>
              </a:lnSpc>
              <a:spcBef>
                <a:spcPts val="500"/>
              </a:spcBef>
              <a:spcAft>
                <a:spcPts val="0"/>
              </a:spcAft>
              <a:buClr>
                <a:schemeClr val="lt1"/>
              </a:buClr>
              <a:buSzPts val="1800"/>
              <a:buChar char="•"/>
              <a:defRPr sz="1800"/>
            </a:lvl3pPr>
            <a:lvl4pPr marL="1828800" lvl="3" indent="-330200" algn="l">
              <a:lnSpc>
                <a:spcPct val="90000"/>
              </a:lnSpc>
              <a:spcBef>
                <a:spcPts val="500"/>
              </a:spcBef>
              <a:spcAft>
                <a:spcPts val="0"/>
              </a:spcAft>
              <a:buClr>
                <a:schemeClr val="lt1"/>
              </a:buClr>
              <a:buSzPts val="1600"/>
              <a:buChar char="•"/>
              <a:defRPr sz="1600"/>
            </a:lvl4pPr>
            <a:lvl5pPr marL="2286000" lvl="4" indent="-330200" algn="l">
              <a:lnSpc>
                <a:spcPct val="9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2"/>
        <p:cNvGrpSpPr/>
        <p:nvPr/>
      </p:nvGrpSpPr>
      <p:grpSpPr>
        <a:xfrm>
          <a:off x="0" y="0"/>
          <a:ext cx="0" cy="0"/>
          <a:chOff x="0" y="0"/>
          <a:chExt cx="0" cy="0"/>
        </a:xfrm>
      </p:grpSpPr>
      <p:pic>
        <p:nvPicPr>
          <p:cNvPr id="243" name="Google Shape;243;p23"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244" name="Google Shape;244;p23"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245" name="Google Shape;245;p23"/>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23"/>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49" name="Google Shape;249;p2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2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23"/>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2"/>
        <p:cNvGrpSpPr/>
        <p:nvPr/>
      </p:nvGrpSpPr>
      <p:grpSpPr>
        <a:xfrm>
          <a:off x="0" y="0"/>
          <a:ext cx="0" cy="0"/>
          <a:chOff x="0" y="0"/>
          <a:chExt cx="0" cy="0"/>
        </a:xfrm>
      </p:grpSpPr>
      <p:pic>
        <p:nvPicPr>
          <p:cNvPr id="253" name="Google Shape;253;p2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54" name="Google Shape;254;p2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55" name="Google Shape;255;p2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24"/>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9" name="Google Shape;259;p24"/>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0" name="Google Shape;260;p2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2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pic>
        <p:nvPicPr>
          <p:cNvPr id="264" name="Google Shape;264;p2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65" name="Google Shape;265;p2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66" name="Google Shape;266;p2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2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2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2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pic>
        <p:nvPicPr>
          <p:cNvPr id="273" name="Google Shape;273;p26"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274" name="Google Shape;274;p2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2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2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8"/>
        <p:cNvGrpSpPr/>
        <p:nvPr/>
      </p:nvGrpSpPr>
      <p:grpSpPr>
        <a:xfrm>
          <a:off x="0" y="0"/>
          <a:ext cx="0" cy="0"/>
          <a:chOff x="0" y="0"/>
          <a:chExt cx="0" cy="0"/>
        </a:xfrm>
      </p:grpSpPr>
      <p:pic>
        <p:nvPicPr>
          <p:cNvPr id="279" name="Google Shape;279;p2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80" name="Google Shape;280;p2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81" name="Google Shape;281;p2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27"/>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85" name="Google Shape;285;p27"/>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86" name="Google Shape;286;p2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2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2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9"/>
        <p:cNvGrpSpPr/>
        <p:nvPr/>
      </p:nvGrpSpPr>
      <p:grpSpPr>
        <a:xfrm>
          <a:off x="0" y="0"/>
          <a:ext cx="0" cy="0"/>
          <a:chOff x="0" y="0"/>
          <a:chExt cx="0" cy="0"/>
        </a:xfrm>
      </p:grpSpPr>
      <p:pic>
        <p:nvPicPr>
          <p:cNvPr id="290" name="Google Shape;290;p2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91" name="Google Shape;291;p2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92" name="Google Shape;292;p2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28"/>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296" name="Google Shape;296;p28"/>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97" name="Google Shape;297;p2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2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2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00"/>
        <p:cNvGrpSpPr/>
        <p:nvPr/>
      </p:nvGrpSpPr>
      <p:grpSpPr>
        <a:xfrm>
          <a:off x="0" y="0"/>
          <a:ext cx="0" cy="0"/>
          <a:chOff x="0" y="0"/>
          <a:chExt cx="0" cy="0"/>
        </a:xfrm>
      </p:grpSpPr>
      <p:pic>
        <p:nvPicPr>
          <p:cNvPr id="301" name="Google Shape;301;p29"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302" name="Google Shape;302;p29"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303" name="Google Shape;303;p29"/>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29"/>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307" name="Google Shape;307;p29"/>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08" name="Google Shape;308;p2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2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9"/>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11"/>
        <p:cNvGrpSpPr/>
        <p:nvPr/>
      </p:nvGrpSpPr>
      <p:grpSpPr>
        <a:xfrm>
          <a:off x="0" y="0"/>
          <a:ext cx="0" cy="0"/>
          <a:chOff x="0" y="0"/>
          <a:chExt cx="0" cy="0"/>
        </a:xfrm>
      </p:grpSpPr>
      <p:pic>
        <p:nvPicPr>
          <p:cNvPr id="312" name="Google Shape;312;p30"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313" name="Google Shape;313;p30"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314" name="Google Shape;314;p30"/>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30"/>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18" name="Google Shape;318;p3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3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30"/>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21"/>
        <p:cNvGrpSpPr/>
        <p:nvPr/>
      </p:nvGrpSpPr>
      <p:grpSpPr>
        <a:xfrm>
          <a:off x="0" y="0"/>
          <a:ext cx="0" cy="0"/>
          <a:chOff x="0" y="0"/>
          <a:chExt cx="0" cy="0"/>
        </a:xfrm>
      </p:grpSpPr>
      <p:pic>
        <p:nvPicPr>
          <p:cNvPr id="322" name="Google Shape;322;p31"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323" name="Google Shape;323;p31"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324" name="Google Shape;324;p31"/>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31"/>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28" name="Google Shape;328;p31"/>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29" name="Google Shape;329;p3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3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31"/>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32" name="Google Shape;332;p31"/>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
        <p:nvSpPr>
          <p:cNvPr id="333" name="Google Shape;333;p31"/>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34"/>
        <p:cNvGrpSpPr/>
        <p:nvPr/>
      </p:nvGrpSpPr>
      <p:grpSpPr>
        <a:xfrm>
          <a:off x="0" y="0"/>
          <a:ext cx="0" cy="0"/>
          <a:chOff x="0" y="0"/>
          <a:chExt cx="0" cy="0"/>
        </a:xfrm>
      </p:grpSpPr>
      <p:pic>
        <p:nvPicPr>
          <p:cNvPr id="335" name="Google Shape;335;p3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336" name="Google Shape;336;p3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337" name="Google Shape;337;p3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32"/>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41" name="Google Shape;341;p3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3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32"/>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pic>
        <p:nvPicPr>
          <p:cNvPr id="37" name="Google Shape;37;p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38" name="Google Shape;38;p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39" name="Google Shape;39;p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4"/>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4"/>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4"/>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44"/>
        <p:cNvGrpSpPr/>
        <p:nvPr/>
      </p:nvGrpSpPr>
      <p:grpSpPr>
        <a:xfrm>
          <a:off x="0" y="0"/>
          <a:ext cx="0" cy="0"/>
          <a:chOff x="0" y="0"/>
          <a:chExt cx="0" cy="0"/>
        </a:xfrm>
      </p:grpSpPr>
      <p:pic>
        <p:nvPicPr>
          <p:cNvPr id="345" name="Google Shape;345;p3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346" name="Google Shape;346;p3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347" name="Google Shape;347;p3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33"/>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51" name="Google Shape;351;p33"/>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52" name="Google Shape;352;p33"/>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53" name="Google Shape;353;p33"/>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54" name="Google Shape;354;p33"/>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55" name="Google Shape;355;p33"/>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56" name="Google Shape;356;p3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59"/>
        <p:cNvGrpSpPr/>
        <p:nvPr/>
      </p:nvGrpSpPr>
      <p:grpSpPr>
        <a:xfrm>
          <a:off x="0" y="0"/>
          <a:ext cx="0" cy="0"/>
          <a:chOff x="0" y="0"/>
          <a:chExt cx="0" cy="0"/>
        </a:xfrm>
      </p:grpSpPr>
      <p:pic>
        <p:nvPicPr>
          <p:cNvPr id="360" name="Google Shape;360;p3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361" name="Google Shape;361;p3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362" name="Google Shape;362;p3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34"/>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66" name="Google Shape;366;p34"/>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367" name="Google Shape;367;p34"/>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68" name="Google Shape;368;p34"/>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69" name="Google Shape;369;p34"/>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370" name="Google Shape;370;p34"/>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71" name="Google Shape;371;p34"/>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72" name="Google Shape;372;p34"/>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373" name="Google Shape;373;p34"/>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374" name="Google Shape;374;p3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3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7"/>
        <p:cNvGrpSpPr/>
        <p:nvPr/>
      </p:nvGrpSpPr>
      <p:grpSpPr>
        <a:xfrm>
          <a:off x="0" y="0"/>
          <a:ext cx="0" cy="0"/>
          <a:chOff x="0" y="0"/>
          <a:chExt cx="0" cy="0"/>
        </a:xfrm>
      </p:grpSpPr>
      <p:pic>
        <p:nvPicPr>
          <p:cNvPr id="378" name="Google Shape;378;p3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379" name="Google Shape;379;p3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380" name="Google Shape;380;p3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35"/>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4" name="Google Shape;384;p3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3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3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7"/>
        <p:cNvGrpSpPr/>
        <p:nvPr/>
      </p:nvGrpSpPr>
      <p:grpSpPr>
        <a:xfrm>
          <a:off x="0" y="0"/>
          <a:ext cx="0" cy="0"/>
          <a:chOff x="0" y="0"/>
          <a:chExt cx="0" cy="0"/>
        </a:xfrm>
      </p:grpSpPr>
      <p:sp>
        <p:nvSpPr>
          <p:cNvPr id="388" name="Google Shape;388;p36"/>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1" name="Google Shape;391;p36"/>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2" name="Google Shape;392;p36"/>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36"/>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36"/>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chemeClr val="lt1"/>
                </a:solidFill>
                <a:latin typeface="Trebuchet MS"/>
                <a:ea typeface="Trebuchet MS"/>
                <a:cs typeface="Trebuchet MS"/>
                <a:sym typeface="Trebuchet MS"/>
              </a:defRPr>
            </a:lvl1pPr>
            <a:lvl2pPr marL="0" lvl="1" indent="0" algn="ctr">
              <a:spcBef>
                <a:spcPts val="0"/>
              </a:spcBef>
              <a:buNone/>
              <a:defRPr sz="3600" b="0" i="0" u="none" strike="noStrike" cap="none">
                <a:solidFill>
                  <a:schemeClr val="lt1"/>
                </a:solidFill>
                <a:latin typeface="Trebuchet MS"/>
                <a:ea typeface="Trebuchet MS"/>
                <a:cs typeface="Trebuchet MS"/>
                <a:sym typeface="Trebuchet MS"/>
              </a:defRPr>
            </a:lvl2pPr>
            <a:lvl3pPr marL="0" lvl="2" indent="0" algn="ctr">
              <a:spcBef>
                <a:spcPts val="0"/>
              </a:spcBef>
              <a:buNone/>
              <a:defRPr sz="3600" b="0" i="0" u="none" strike="noStrike" cap="none">
                <a:solidFill>
                  <a:schemeClr val="lt1"/>
                </a:solidFill>
                <a:latin typeface="Trebuchet MS"/>
                <a:ea typeface="Trebuchet MS"/>
                <a:cs typeface="Trebuchet MS"/>
                <a:sym typeface="Trebuchet MS"/>
              </a:defRPr>
            </a:lvl3pPr>
            <a:lvl4pPr marL="0" lvl="3" indent="0" algn="ctr">
              <a:spcBef>
                <a:spcPts val="0"/>
              </a:spcBef>
              <a:buNone/>
              <a:defRPr sz="3600" b="0" i="0" u="none" strike="noStrike" cap="none">
                <a:solidFill>
                  <a:schemeClr val="lt1"/>
                </a:solidFill>
                <a:latin typeface="Trebuchet MS"/>
                <a:ea typeface="Trebuchet MS"/>
                <a:cs typeface="Trebuchet MS"/>
                <a:sym typeface="Trebuchet MS"/>
              </a:defRPr>
            </a:lvl4pPr>
            <a:lvl5pPr marL="0" lvl="4" indent="0" algn="ctr">
              <a:spcBef>
                <a:spcPts val="0"/>
              </a:spcBef>
              <a:buNone/>
              <a:defRPr sz="3600" b="0" i="0" u="none" strike="noStrike" cap="none">
                <a:solidFill>
                  <a:schemeClr val="lt1"/>
                </a:solidFill>
                <a:latin typeface="Trebuchet MS"/>
                <a:ea typeface="Trebuchet MS"/>
                <a:cs typeface="Trebuchet MS"/>
                <a:sym typeface="Trebuchet MS"/>
              </a:defRPr>
            </a:lvl5pPr>
            <a:lvl6pPr marL="0" lvl="5" indent="0" algn="ctr">
              <a:spcBef>
                <a:spcPts val="0"/>
              </a:spcBef>
              <a:buNone/>
              <a:defRPr sz="3600" b="0" i="0" u="none" strike="noStrike" cap="none">
                <a:solidFill>
                  <a:schemeClr val="lt1"/>
                </a:solidFill>
                <a:latin typeface="Trebuchet MS"/>
                <a:ea typeface="Trebuchet MS"/>
                <a:cs typeface="Trebuchet MS"/>
                <a:sym typeface="Trebuchet MS"/>
              </a:defRPr>
            </a:lvl6pPr>
            <a:lvl7pPr marL="0" lvl="6" indent="0" algn="ctr">
              <a:spcBef>
                <a:spcPts val="0"/>
              </a:spcBef>
              <a:buNone/>
              <a:defRPr sz="3600" b="0" i="0" u="none" strike="noStrike" cap="none">
                <a:solidFill>
                  <a:schemeClr val="lt1"/>
                </a:solidFill>
                <a:latin typeface="Trebuchet MS"/>
                <a:ea typeface="Trebuchet MS"/>
                <a:cs typeface="Trebuchet MS"/>
                <a:sym typeface="Trebuchet MS"/>
              </a:defRPr>
            </a:lvl7pPr>
            <a:lvl8pPr marL="0" lvl="7" indent="0" algn="ctr">
              <a:spcBef>
                <a:spcPts val="0"/>
              </a:spcBef>
              <a:buNone/>
              <a:defRPr sz="3600" b="0" i="0" u="none" strike="noStrike" cap="none">
                <a:solidFill>
                  <a:schemeClr val="lt1"/>
                </a:solidFill>
                <a:latin typeface="Trebuchet MS"/>
                <a:ea typeface="Trebuchet MS"/>
                <a:cs typeface="Trebuchet MS"/>
                <a:sym typeface="Trebuchet MS"/>
              </a:defRPr>
            </a:lvl8pPr>
            <a:lvl9pPr marL="0" lvl="8" indent="0" algn="ctr">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2"/>
        <p:cNvGrpSpPr/>
        <p:nvPr/>
      </p:nvGrpSpPr>
      <p:grpSpPr>
        <a:xfrm>
          <a:off x="0" y="0"/>
          <a:ext cx="0" cy="0"/>
          <a:chOff x="0" y="0"/>
          <a:chExt cx="0" cy="0"/>
        </a:xfrm>
      </p:grpSpPr>
      <p:pic>
        <p:nvPicPr>
          <p:cNvPr id="413" name="Google Shape;413;p3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14" name="Google Shape;414;p3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15" name="Google Shape;415;p3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39"/>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9" name="Google Shape;419;p39"/>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0" name="Google Shape;420;p39"/>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1" name="Google Shape;421;p39"/>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2" name="Google Shape;422;p3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3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3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5"/>
        <p:cNvGrpSpPr/>
        <p:nvPr/>
      </p:nvGrpSpPr>
      <p:grpSpPr>
        <a:xfrm>
          <a:off x="0" y="0"/>
          <a:ext cx="0" cy="0"/>
          <a:chOff x="0" y="0"/>
          <a:chExt cx="0" cy="0"/>
        </a:xfrm>
      </p:grpSpPr>
      <p:pic>
        <p:nvPicPr>
          <p:cNvPr id="426" name="Google Shape;426;p4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27" name="Google Shape;427;p4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28" name="Google Shape;428;p4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40"/>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2" name="Google Shape;432;p40"/>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33" name="Google Shape;433;p4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6"/>
        <p:cNvGrpSpPr/>
        <p:nvPr/>
      </p:nvGrpSpPr>
      <p:grpSpPr>
        <a:xfrm>
          <a:off x="0" y="0"/>
          <a:ext cx="0" cy="0"/>
          <a:chOff x="0" y="0"/>
          <a:chExt cx="0" cy="0"/>
        </a:xfrm>
      </p:grpSpPr>
      <p:pic>
        <p:nvPicPr>
          <p:cNvPr id="437" name="Google Shape;437;p4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38" name="Google Shape;438;p4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39" name="Google Shape;439;p4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4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3" name="Google Shape;443;p4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4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4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6"/>
        <p:cNvGrpSpPr/>
        <p:nvPr/>
      </p:nvGrpSpPr>
      <p:grpSpPr>
        <a:xfrm>
          <a:off x="0" y="0"/>
          <a:ext cx="0" cy="0"/>
          <a:chOff x="0" y="0"/>
          <a:chExt cx="0" cy="0"/>
        </a:xfrm>
      </p:grpSpPr>
      <p:pic>
        <p:nvPicPr>
          <p:cNvPr id="447" name="Google Shape;447;p42"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448" name="Google Shape;448;p42"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449" name="Google Shape;449;p42"/>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42"/>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53" name="Google Shape;453;p4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4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2"/>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6"/>
        <p:cNvGrpSpPr/>
        <p:nvPr/>
      </p:nvGrpSpPr>
      <p:grpSpPr>
        <a:xfrm>
          <a:off x="0" y="0"/>
          <a:ext cx="0" cy="0"/>
          <a:chOff x="0" y="0"/>
          <a:chExt cx="0" cy="0"/>
        </a:xfrm>
      </p:grpSpPr>
      <p:pic>
        <p:nvPicPr>
          <p:cNvPr id="457" name="Google Shape;457;p4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58" name="Google Shape;458;p4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59" name="Google Shape;459;p4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43"/>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3" name="Google Shape;463;p43"/>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4" name="Google Shape;464;p4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4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4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7"/>
        <p:cNvGrpSpPr/>
        <p:nvPr/>
      </p:nvGrpSpPr>
      <p:grpSpPr>
        <a:xfrm>
          <a:off x="0" y="0"/>
          <a:ext cx="0" cy="0"/>
          <a:chOff x="0" y="0"/>
          <a:chExt cx="0" cy="0"/>
        </a:xfrm>
      </p:grpSpPr>
      <p:pic>
        <p:nvPicPr>
          <p:cNvPr id="468" name="Google Shape;468;p4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69" name="Google Shape;469;p4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70" name="Google Shape;470;p4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4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4" name="Google Shape;474;p4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4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pic>
        <p:nvPicPr>
          <p:cNvPr id="50" name="Google Shape;50;p5"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51" name="Google Shape;51;p5"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52" name="Google Shape;52;p5"/>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6" name="Google Shape;56;p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pic>
        <p:nvPicPr>
          <p:cNvPr id="477" name="Google Shape;477;p45"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478" name="Google Shape;478;p4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0" name="Google Shape;480;p4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4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2"/>
        <p:cNvGrpSpPr/>
        <p:nvPr/>
      </p:nvGrpSpPr>
      <p:grpSpPr>
        <a:xfrm>
          <a:off x="0" y="0"/>
          <a:ext cx="0" cy="0"/>
          <a:chOff x="0" y="0"/>
          <a:chExt cx="0" cy="0"/>
        </a:xfrm>
      </p:grpSpPr>
      <p:pic>
        <p:nvPicPr>
          <p:cNvPr id="483" name="Google Shape;483;p4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84" name="Google Shape;484;p4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85" name="Google Shape;485;p4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46"/>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489" name="Google Shape;489;p46"/>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90" name="Google Shape;490;p4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1" name="Google Shape;491;p4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4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493"/>
        <p:cNvGrpSpPr/>
        <p:nvPr/>
      </p:nvGrpSpPr>
      <p:grpSpPr>
        <a:xfrm>
          <a:off x="0" y="0"/>
          <a:ext cx="0" cy="0"/>
          <a:chOff x="0" y="0"/>
          <a:chExt cx="0" cy="0"/>
        </a:xfrm>
      </p:grpSpPr>
      <p:pic>
        <p:nvPicPr>
          <p:cNvPr id="494" name="Google Shape;494;p47"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495" name="Google Shape;495;p47"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496" name="Google Shape;496;p47"/>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7"/>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7"/>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47"/>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500" name="Google Shape;500;p47"/>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01" name="Google Shape;501;p4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2" name="Google Shape;502;p4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47"/>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04"/>
        <p:cNvGrpSpPr/>
        <p:nvPr/>
      </p:nvGrpSpPr>
      <p:grpSpPr>
        <a:xfrm>
          <a:off x="0" y="0"/>
          <a:ext cx="0" cy="0"/>
          <a:chOff x="0" y="0"/>
          <a:chExt cx="0" cy="0"/>
        </a:xfrm>
      </p:grpSpPr>
      <p:pic>
        <p:nvPicPr>
          <p:cNvPr id="505" name="Google Shape;505;p48"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506" name="Google Shape;506;p48"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507" name="Google Shape;507;p48"/>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8"/>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8"/>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0" name="Google Shape;510;p48"/>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11" name="Google Shape;511;p4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2" name="Google Shape;512;p4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3" name="Google Shape;513;p48"/>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14"/>
        <p:cNvGrpSpPr/>
        <p:nvPr/>
      </p:nvGrpSpPr>
      <p:grpSpPr>
        <a:xfrm>
          <a:off x="0" y="0"/>
          <a:ext cx="0" cy="0"/>
          <a:chOff x="0" y="0"/>
          <a:chExt cx="0" cy="0"/>
        </a:xfrm>
      </p:grpSpPr>
      <p:pic>
        <p:nvPicPr>
          <p:cNvPr id="515" name="Google Shape;515;p49"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516" name="Google Shape;516;p49"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517" name="Google Shape;517;p49"/>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9"/>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9"/>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0" name="Google Shape;520;p49"/>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21" name="Google Shape;521;p49"/>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22" name="Google Shape;522;p4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3" name="Google Shape;523;p4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49"/>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25" name="Google Shape;525;p49"/>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
        <p:nvSpPr>
          <p:cNvPr id="526" name="Google Shape;526;p49"/>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27"/>
        <p:cNvGrpSpPr/>
        <p:nvPr/>
      </p:nvGrpSpPr>
      <p:grpSpPr>
        <a:xfrm>
          <a:off x="0" y="0"/>
          <a:ext cx="0" cy="0"/>
          <a:chOff x="0" y="0"/>
          <a:chExt cx="0" cy="0"/>
        </a:xfrm>
      </p:grpSpPr>
      <p:pic>
        <p:nvPicPr>
          <p:cNvPr id="528" name="Google Shape;528;p50"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529" name="Google Shape;529;p50"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530" name="Google Shape;530;p50"/>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0"/>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0"/>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50"/>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34" name="Google Shape;534;p5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5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6" name="Google Shape;536;p50"/>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537"/>
        <p:cNvGrpSpPr/>
        <p:nvPr/>
      </p:nvGrpSpPr>
      <p:grpSpPr>
        <a:xfrm>
          <a:off x="0" y="0"/>
          <a:ext cx="0" cy="0"/>
          <a:chOff x="0" y="0"/>
          <a:chExt cx="0" cy="0"/>
        </a:xfrm>
      </p:grpSpPr>
      <p:pic>
        <p:nvPicPr>
          <p:cNvPr id="538" name="Google Shape;538;p5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39" name="Google Shape;539;p5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40" name="Google Shape;540;p5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1"/>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3" name="Google Shape;543;p51"/>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44" name="Google Shape;544;p51"/>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545" name="Google Shape;545;p51"/>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46" name="Google Shape;546;p51"/>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547" name="Google Shape;547;p51"/>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48" name="Google Shape;548;p51"/>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549" name="Google Shape;549;p5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5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5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552"/>
        <p:cNvGrpSpPr/>
        <p:nvPr/>
      </p:nvGrpSpPr>
      <p:grpSpPr>
        <a:xfrm>
          <a:off x="0" y="0"/>
          <a:ext cx="0" cy="0"/>
          <a:chOff x="0" y="0"/>
          <a:chExt cx="0" cy="0"/>
        </a:xfrm>
      </p:grpSpPr>
      <p:pic>
        <p:nvPicPr>
          <p:cNvPr id="553" name="Google Shape;553;p52"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54" name="Google Shape;554;p52"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55" name="Google Shape;555;p52"/>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2"/>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8" name="Google Shape;558;p52"/>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59" name="Google Shape;559;p52"/>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560" name="Google Shape;560;p52"/>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561" name="Google Shape;561;p52"/>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62" name="Google Shape;562;p52"/>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563" name="Google Shape;563;p52"/>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564" name="Google Shape;564;p52"/>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65" name="Google Shape;565;p52"/>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566" name="Google Shape;566;p52"/>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567" name="Google Shape;567;p5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8" name="Google Shape;568;p5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5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0"/>
        <p:cNvGrpSpPr/>
        <p:nvPr/>
      </p:nvGrpSpPr>
      <p:grpSpPr>
        <a:xfrm>
          <a:off x="0" y="0"/>
          <a:ext cx="0" cy="0"/>
          <a:chOff x="0" y="0"/>
          <a:chExt cx="0" cy="0"/>
        </a:xfrm>
      </p:grpSpPr>
      <p:pic>
        <p:nvPicPr>
          <p:cNvPr id="571" name="Google Shape;571;p5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72" name="Google Shape;572;p5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73" name="Google Shape;573;p5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53"/>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7" name="Google Shape;577;p5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5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5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54"/>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4"/>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4"/>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4" name="Google Shape;584;p54"/>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85" name="Google Shape;585;p54"/>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6" name="Google Shape;586;p54"/>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7" name="Google Shape;587;p54"/>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chemeClr val="lt1"/>
                </a:solidFill>
                <a:latin typeface="Trebuchet MS"/>
                <a:ea typeface="Trebuchet MS"/>
                <a:cs typeface="Trebuchet MS"/>
                <a:sym typeface="Trebuchet MS"/>
              </a:defRPr>
            </a:lvl1pPr>
            <a:lvl2pPr marL="0" lvl="1" indent="0" algn="ctr">
              <a:spcBef>
                <a:spcPts val="0"/>
              </a:spcBef>
              <a:buNone/>
              <a:defRPr sz="3600" b="0" i="0" u="none" strike="noStrike" cap="none">
                <a:solidFill>
                  <a:schemeClr val="lt1"/>
                </a:solidFill>
                <a:latin typeface="Trebuchet MS"/>
                <a:ea typeface="Trebuchet MS"/>
                <a:cs typeface="Trebuchet MS"/>
                <a:sym typeface="Trebuchet MS"/>
              </a:defRPr>
            </a:lvl2pPr>
            <a:lvl3pPr marL="0" lvl="2" indent="0" algn="ctr">
              <a:spcBef>
                <a:spcPts val="0"/>
              </a:spcBef>
              <a:buNone/>
              <a:defRPr sz="3600" b="0" i="0" u="none" strike="noStrike" cap="none">
                <a:solidFill>
                  <a:schemeClr val="lt1"/>
                </a:solidFill>
                <a:latin typeface="Trebuchet MS"/>
                <a:ea typeface="Trebuchet MS"/>
                <a:cs typeface="Trebuchet MS"/>
                <a:sym typeface="Trebuchet MS"/>
              </a:defRPr>
            </a:lvl3pPr>
            <a:lvl4pPr marL="0" lvl="3" indent="0" algn="ctr">
              <a:spcBef>
                <a:spcPts val="0"/>
              </a:spcBef>
              <a:buNone/>
              <a:defRPr sz="3600" b="0" i="0" u="none" strike="noStrike" cap="none">
                <a:solidFill>
                  <a:schemeClr val="lt1"/>
                </a:solidFill>
                <a:latin typeface="Trebuchet MS"/>
                <a:ea typeface="Trebuchet MS"/>
                <a:cs typeface="Trebuchet MS"/>
                <a:sym typeface="Trebuchet MS"/>
              </a:defRPr>
            </a:lvl4pPr>
            <a:lvl5pPr marL="0" lvl="4" indent="0" algn="ctr">
              <a:spcBef>
                <a:spcPts val="0"/>
              </a:spcBef>
              <a:buNone/>
              <a:defRPr sz="3600" b="0" i="0" u="none" strike="noStrike" cap="none">
                <a:solidFill>
                  <a:schemeClr val="lt1"/>
                </a:solidFill>
                <a:latin typeface="Trebuchet MS"/>
                <a:ea typeface="Trebuchet MS"/>
                <a:cs typeface="Trebuchet MS"/>
                <a:sym typeface="Trebuchet MS"/>
              </a:defRPr>
            </a:lvl5pPr>
            <a:lvl6pPr marL="0" lvl="5" indent="0" algn="ctr">
              <a:spcBef>
                <a:spcPts val="0"/>
              </a:spcBef>
              <a:buNone/>
              <a:defRPr sz="3600" b="0" i="0" u="none" strike="noStrike" cap="none">
                <a:solidFill>
                  <a:schemeClr val="lt1"/>
                </a:solidFill>
                <a:latin typeface="Trebuchet MS"/>
                <a:ea typeface="Trebuchet MS"/>
                <a:cs typeface="Trebuchet MS"/>
                <a:sym typeface="Trebuchet MS"/>
              </a:defRPr>
            </a:lvl6pPr>
            <a:lvl7pPr marL="0" lvl="6" indent="0" algn="ctr">
              <a:spcBef>
                <a:spcPts val="0"/>
              </a:spcBef>
              <a:buNone/>
              <a:defRPr sz="3600" b="0" i="0" u="none" strike="noStrike" cap="none">
                <a:solidFill>
                  <a:schemeClr val="lt1"/>
                </a:solidFill>
                <a:latin typeface="Trebuchet MS"/>
                <a:ea typeface="Trebuchet MS"/>
                <a:cs typeface="Trebuchet MS"/>
                <a:sym typeface="Trebuchet MS"/>
              </a:defRPr>
            </a:lvl7pPr>
            <a:lvl8pPr marL="0" lvl="7" indent="0" algn="ctr">
              <a:spcBef>
                <a:spcPts val="0"/>
              </a:spcBef>
              <a:buNone/>
              <a:defRPr sz="3600" b="0" i="0" u="none" strike="noStrike" cap="none">
                <a:solidFill>
                  <a:schemeClr val="lt1"/>
                </a:solidFill>
                <a:latin typeface="Trebuchet MS"/>
                <a:ea typeface="Trebuchet MS"/>
                <a:cs typeface="Trebuchet MS"/>
                <a:sym typeface="Trebuchet MS"/>
              </a:defRPr>
            </a:lvl8pPr>
            <a:lvl9pPr marL="0" lvl="8" indent="0" algn="ctr">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pic>
        <p:nvPicPr>
          <p:cNvPr id="60" name="Google Shape;60;p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1" name="Google Shape;61;p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2" name="Google Shape;62;p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6"/>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5"/>
        <p:cNvGrpSpPr/>
        <p:nvPr/>
      </p:nvGrpSpPr>
      <p:grpSpPr>
        <a:xfrm>
          <a:off x="0" y="0"/>
          <a:ext cx="0" cy="0"/>
          <a:chOff x="0" y="0"/>
          <a:chExt cx="0" cy="0"/>
        </a:xfrm>
      </p:grpSpPr>
      <p:pic>
        <p:nvPicPr>
          <p:cNvPr id="606" name="Google Shape;606;p5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07" name="Google Shape;607;p5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08" name="Google Shape;608;p5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7"/>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1" name="Google Shape;611;p57"/>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2" name="Google Shape;612;p57"/>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3" name="Google Shape;613;p57"/>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4" name="Google Shape;614;p57"/>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5" name="Google Shape;615;p5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5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7" name="Google Shape;617;p5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8"/>
        <p:cNvGrpSpPr/>
        <p:nvPr/>
      </p:nvGrpSpPr>
      <p:grpSpPr>
        <a:xfrm>
          <a:off x="0" y="0"/>
          <a:ext cx="0" cy="0"/>
          <a:chOff x="0" y="0"/>
          <a:chExt cx="0" cy="0"/>
        </a:xfrm>
      </p:grpSpPr>
      <p:pic>
        <p:nvPicPr>
          <p:cNvPr id="619" name="Google Shape;619;p5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20" name="Google Shape;620;p5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21" name="Google Shape;621;p5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4" name="Google Shape;624;p58"/>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5" name="Google Shape;625;p5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5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7" name="Google Shape;627;p5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8"/>
        <p:cNvGrpSpPr/>
        <p:nvPr/>
      </p:nvGrpSpPr>
      <p:grpSpPr>
        <a:xfrm>
          <a:off x="0" y="0"/>
          <a:ext cx="0" cy="0"/>
          <a:chOff x="0" y="0"/>
          <a:chExt cx="0" cy="0"/>
        </a:xfrm>
      </p:grpSpPr>
      <p:pic>
        <p:nvPicPr>
          <p:cNvPr id="629" name="Google Shape;629;p5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30" name="Google Shape;630;p5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31" name="Google Shape;631;p5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9"/>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59"/>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5" name="Google Shape;635;p59"/>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36" name="Google Shape;636;p5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7" name="Google Shape;637;p5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8" name="Google Shape;638;p5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9"/>
        <p:cNvGrpSpPr/>
        <p:nvPr/>
      </p:nvGrpSpPr>
      <p:grpSpPr>
        <a:xfrm>
          <a:off x="0" y="0"/>
          <a:ext cx="0" cy="0"/>
          <a:chOff x="0" y="0"/>
          <a:chExt cx="0" cy="0"/>
        </a:xfrm>
      </p:grpSpPr>
      <p:pic>
        <p:nvPicPr>
          <p:cNvPr id="640" name="Google Shape;640;p60"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641" name="Google Shape;641;p60"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642" name="Google Shape;642;p60"/>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0"/>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0"/>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5" name="Google Shape;645;p60"/>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46" name="Google Shape;646;p6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6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60"/>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9"/>
        <p:cNvGrpSpPr/>
        <p:nvPr/>
      </p:nvGrpSpPr>
      <p:grpSpPr>
        <a:xfrm>
          <a:off x="0" y="0"/>
          <a:ext cx="0" cy="0"/>
          <a:chOff x="0" y="0"/>
          <a:chExt cx="0" cy="0"/>
        </a:xfrm>
      </p:grpSpPr>
      <p:pic>
        <p:nvPicPr>
          <p:cNvPr id="650" name="Google Shape;650;p6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51" name="Google Shape;651;p6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52" name="Google Shape;652;p6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5" name="Google Shape;655;p61"/>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6" name="Google Shape;656;p61"/>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7" name="Google Shape;657;p6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8" name="Google Shape;658;p6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6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0"/>
        <p:cNvGrpSpPr/>
        <p:nvPr/>
      </p:nvGrpSpPr>
      <p:grpSpPr>
        <a:xfrm>
          <a:off x="0" y="0"/>
          <a:ext cx="0" cy="0"/>
          <a:chOff x="0" y="0"/>
          <a:chExt cx="0" cy="0"/>
        </a:xfrm>
      </p:grpSpPr>
      <p:pic>
        <p:nvPicPr>
          <p:cNvPr id="661" name="Google Shape;661;p62"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62" name="Google Shape;662;p62"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63" name="Google Shape;663;p62"/>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2"/>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6" name="Google Shape;666;p6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7" name="Google Shape;667;p6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8" name="Google Shape;668;p6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9"/>
        <p:cNvGrpSpPr/>
        <p:nvPr/>
      </p:nvGrpSpPr>
      <p:grpSpPr>
        <a:xfrm>
          <a:off x="0" y="0"/>
          <a:ext cx="0" cy="0"/>
          <a:chOff x="0" y="0"/>
          <a:chExt cx="0" cy="0"/>
        </a:xfrm>
      </p:grpSpPr>
      <p:pic>
        <p:nvPicPr>
          <p:cNvPr id="670" name="Google Shape;670;p63"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671" name="Google Shape;671;p6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3" name="Google Shape;673;p6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4" name="Google Shape;674;p6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5"/>
        <p:cNvGrpSpPr/>
        <p:nvPr/>
      </p:nvGrpSpPr>
      <p:grpSpPr>
        <a:xfrm>
          <a:off x="0" y="0"/>
          <a:ext cx="0" cy="0"/>
          <a:chOff x="0" y="0"/>
          <a:chExt cx="0" cy="0"/>
        </a:xfrm>
      </p:grpSpPr>
      <p:pic>
        <p:nvPicPr>
          <p:cNvPr id="676" name="Google Shape;676;p6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77" name="Google Shape;677;p6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78" name="Google Shape;678;p6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4"/>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1" name="Google Shape;681;p64"/>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682" name="Google Shape;682;p64"/>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83" name="Google Shape;683;p6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4" name="Google Shape;684;p6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5" name="Google Shape;685;p6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6"/>
        <p:cNvGrpSpPr/>
        <p:nvPr/>
      </p:nvGrpSpPr>
      <p:grpSpPr>
        <a:xfrm>
          <a:off x="0" y="0"/>
          <a:ext cx="0" cy="0"/>
          <a:chOff x="0" y="0"/>
          <a:chExt cx="0" cy="0"/>
        </a:xfrm>
      </p:grpSpPr>
      <p:pic>
        <p:nvPicPr>
          <p:cNvPr id="687" name="Google Shape;687;p65"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688" name="Google Shape;688;p65"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689" name="Google Shape;689;p65"/>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5"/>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5"/>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2" name="Google Shape;692;p65"/>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693" name="Google Shape;693;p65"/>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4" name="Google Shape;694;p6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5" name="Google Shape;695;p6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6" name="Google Shape;696;p65"/>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97"/>
        <p:cNvGrpSpPr/>
        <p:nvPr/>
      </p:nvGrpSpPr>
      <p:grpSpPr>
        <a:xfrm>
          <a:off x="0" y="0"/>
          <a:ext cx="0" cy="0"/>
          <a:chOff x="0" y="0"/>
          <a:chExt cx="0" cy="0"/>
        </a:xfrm>
      </p:grpSpPr>
      <p:pic>
        <p:nvPicPr>
          <p:cNvPr id="698" name="Google Shape;698;p66"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699" name="Google Shape;699;p66"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700" name="Google Shape;700;p66"/>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6"/>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6"/>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3" name="Google Shape;703;p66"/>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04" name="Google Shape;704;p6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5" name="Google Shape;705;p6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6" name="Google Shape;706;p66"/>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pic>
        <p:nvPicPr>
          <p:cNvPr id="71" name="Google Shape;71;p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72" name="Google Shape;72;p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73" name="Google Shape;73;p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07"/>
        <p:cNvGrpSpPr/>
        <p:nvPr/>
      </p:nvGrpSpPr>
      <p:grpSpPr>
        <a:xfrm>
          <a:off x="0" y="0"/>
          <a:ext cx="0" cy="0"/>
          <a:chOff x="0" y="0"/>
          <a:chExt cx="0" cy="0"/>
        </a:xfrm>
      </p:grpSpPr>
      <p:pic>
        <p:nvPicPr>
          <p:cNvPr id="708" name="Google Shape;708;p67"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709" name="Google Shape;709;p67"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710" name="Google Shape;710;p67"/>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7"/>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7"/>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3" name="Google Shape;713;p67"/>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14" name="Google Shape;714;p67"/>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15" name="Google Shape;715;p6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6" name="Google Shape;716;p6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7" name="Google Shape;717;p67"/>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18" name="Google Shape;718;p67"/>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
        <p:nvSpPr>
          <p:cNvPr id="719" name="Google Shape;719;p67"/>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20"/>
        <p:cNvGrpSpPr/>
        <p:nvPr/>
      </p:nvGrpSpPr>
      <p:grpSpPr>
        <a:xfrm>
          <a:off x="0" y="0"/>
          <a:ext cx="0" cy="0"/>
          <a:chOff x="0" y="0"/>
          <a:chExt cx="0" cy="0"/>
        </a:xfrm>
      </p:grpSpPr>
      <p:pic>
        <p:nvPicPr>
          <p:cNvPr id="721" name="Google Shape;721;p68"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722" name="Google Shape;722;p68"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723" name="Google Shape;723;p68"/>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8"/>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8"/>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6" name="Google Shape;726;p68"/>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7" name="Google Shape;727;p6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6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68"/>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30"/>
        <p:cNvGrpSpPr/>
        <p:nvPr/>
      </p:nvGrpSpPr>
      <p:grpSpPr>
        <a:xfrm>
          <a:off x="0" y="0"/>
          <a:ext cx="0" cy="0"/>
          <a:chOff x="0" y="0"/>
          <a:chExt cx="0" cy="0"/>
        </a:xfrm>
      </p:grpSpPr>
      <p:pic>
        <p:nvPicPr>
          <p:cNvPr id="731" name="Google Shape;731;p6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732" name="Google Shape;732;p6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733" name="Google Shape;733;p6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9"/>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6" name="Google Shape;736;p69"/>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37" name="Google Shape;737;p69"/>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738" name="Google Shape;738;p69"/>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39" name="Google Shape;739;p69"/>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740" name="Google Shape;740;p69"/>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41" name="Google Shape;741;p69"/>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742" name="Google Shape;742;p6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3" name="Google Shape;743;p6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4" name="Google Shape;744;p6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745"/>
        <p:cNvGrpSpPr/>
        <p:nvPr/>
      </p:nvGrpSpPr>
      <p:grpSpPr>
        <a:xfrm>
          <a:off x="0" y="0"/>
          <a:ext cx="0" cy="0"/>
          <a:chOff x="0" y="0"/>
          <a:chExt cx="0" cy="0"/>
        </a:xfrm>
      </p:grpSpPr>
      <p:pic>
        <p:nvPicPr>
          <p:cNvPr id="746" name="Google Shape;746;p7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747" name="Google Shape;747;p7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748" name="Google Shape;748;p7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0"/>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1" name="Google Shape;751;p70"/>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52" name="Google Shape;752;p70"/>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753" name="Google Shape;753;p70"/>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754" name="Google Shape;754;p70"/>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55" name="Google Shape;755;p70"/>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756" name="Google Shape;756;p70"/>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757" name="Google Shape;757;p70"/>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58" name="Google Shape;758;p70"/>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759" name="Google Shape;759;p70"/>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760" name="Google Shape;760;p7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1" name="Google Shape;761;p7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2" name="Google Shape;762;p7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3"/>
        <p:cNvGrpSpPr/>
        <p:nvPr/>
      </p:nvGrpSpPr>
      <p:grpSpPr>
        <a:xfrm>
          <a:off x="0" y="0"/>
          <a:ext cx="0" cy="0"/>
          <a:chOff x="0" y="0"/>
          <a:chExt cx="0" cy="0"/>
        </a:xfrm>
      </p:grpSpPr>
      <p:pic>
        <p:nvPicPr>
          <p:cNvPr id="764" name="Google Shape;764;p7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765" name="Google Shape;765;p7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766" name="Google Shape;766;p7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9" name="Google Shape;769;p71"/>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0" name="Google Shape;770;p7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1" name="Google Shape;771;p7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2" name="Google Shape;772;p7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3"/>
        <p:cNvGrpSpPr/>
        <p:nvPr/>
      </p:nvGrpSpPr>
      <p:grpSpPr>
        <a:xfrm>
          <a:off x="0" y="0"/>
          <a:ext cx="0" cy="0"/>
          <a:chOff x="0" y="0"/>
          <a:chExt cx="0" cy="0"/>
        </a:xfrm>
      </p:grpSpPr>
      <p:sp>
        <p:nvSpPr>
          <p:cNvPr id="774" name="Google Shape;774;p72"/>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2"/>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2"/>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7" name="Google Shape;777;p72"/>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8" name="Google Shape;778;p72"/>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72"/>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0" name="Google Shape;780;p72"/>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chemeClr val="lt1"/>
                </a:solidFill>
                <a:latin typeface="Trebuchet MS"/>
                <a:ea typeface="Trebuchet MS"/>
                <a:cs typeface="Trebuchet MS"/>
                <a:sym typeface="Trebuchet MS"/>
              </a:defRPr>
            </a:lvl1pPr>
            <a:lvl2pPr marL="0" lvl="1" indent="0" algn="ctr">
              <a:spcBef>
                <a:spcPts val="0"/>
              </a:spcBef>
              <a:buNone/>
              <a:defRPr sz="3600" b="0" i="0" u="none" strike="noStrike" cap="none">
                <a:solidFill>
                  <a:schemeClr val="lt1"/>
                </a:solidFill>
                <a:latin typeface="Trebuchet MS"/>
                <a:ea typeface="Trebuchet MS"/>
                <a:cs typeface="Trebuchet MS"/>
                <a:sym typeface="Trebuchet MS"/>
              </a:defRPr>
            </a:lvl2pPr>
            <a:lvl3pPr marL="0" lvl="2" indent="0" algn="ctr">
              <a:spcBef>
                <a:spcPts val="0"/>
              </a:spcBef>
              <a:buNone/>
              <a:defRPr sz="3600" b="0" i="0" u="none" strike="noStrike" cap="none">
                <a:solidFill>
                  <a:schemeClr val="lt1"/>
                </a:solidFill>
                <a:latin typeface="Trebuchet MS"/>
                <a:ea typeface="Trebuchet MS"/>
                <a:cs typeface="Trebuchet MS"/>
                <a:sym typeface="Trebuchet MS"/>
              </a:defRPr>
            </a:lvl3pPr>
            <a:lvl4pPr marL="0" lvl="3" indent="0" algn="ctr">
              <a:spcBef>
                <a:spcPts val="0"/>
              </a:spcBef>
              <a:buNone/>
              <a:defRPr sz="3600" b="0" i="0" u="none" strike="noStrike" cap="none">
                <a:solidFill>
                  <a:schemeClr val="lt1"/>
                </a:solidFill>
                <a:latin typeface="Trebuchet MS"/>
                <a:ea typeface="Trebuchet MS"/>
                <a:cs typeface="Trebuchet MS"/>
                <a:sym typeface="Trebuchet MS"/>
              </a:defRPr>
            </a:lvl4pPr>
            <a:lvl5pPr marL="0" lvl="4" indent="0" algn="ctr">
              <a:spcBef>
                <a:spcPts val="0"/>
              </a:spcBef>
              <a:buNone/>
              <a:defRPr sz="3600" b="0" i="0" u="none" strike="noStrike" cap="none">
                <a:solidFill>
                  <a:schemeClr val="lt1"/>
                </a:solidFill>
                <a:latin typeface="Trebuchet MS"/>
                <a:ea typeface="Trebuchet MS"/>
                <a:cs typeface="Trebuchet MS"/>
                <a:sym typeface="Trebuchet MS"/>
              </a:defRPr>
            </a:lvl5pPr>
            <a:lvl6pPr marL="0" lvl="5" indent="0" algn="ctr">
              <a:spcBef>
                <a:spcPts val="0"/>
              </a:spcBef>
              <a:buNone/>
              <a:defRPr sz="3600" b="0" i="0" u="none" strike="noStrike" cap="none">
                <a:solidFill>
                  <a:schemeClr val="lt1"/>
                </a:solidFill>
                <a:latin typeface="Trebuchet MS"/>
                <a:ea typeface="Trebuchet MS"/>
                <a:cs typeface="Trebuchet MS"/>
                <a:sym typeface="Trebuchet MS"/>
              </a:defRPr>
            </a:lvl6pPr>
            <a:lvl7pPr marL="0" lvl="6" indent="0" algn="ctr">
              <a:spcBef>
                <a:spcPts val="0"/>
              </a:spcBef>
              <a:buNone/>
              <a:defRPr sz="3600" b="0" i="0" u="none" strike="noStrike" cap="none">
                <a:solidFill>
                  <a:schemeClr val="lt1"/>
                </a:solidFill>
                <a:latin typeface="Trebuchet MS"/>
                <a:ea typeface="Trebuchet MS"/>
                <a:cs typeface="Trebuchet MS"/>
                <a:sym typeface="Trebuchet MS"/>
              </a:defRPr>
            </a:lvl7pPr>
            <a:lvl8pPr marL="0" lvl="7" indent="0" algn="ctr">
              <a:spcBef>
                <a:spcPts val="0"/>
              </a:spcBef>
              <a:buNone/>
              <a:defRPr sz="3600" b="0" i="0" u="none" strike="noStrike" cap="none">
                <a:solidFill>
                  <a:schemeClr val="lt1"/>
                </a:solidFill>
                <a:latin typeface="Trebuchet MS"/>
                <a:ea typeface="Trebuchet MS"/>
                <a:cs typeface="Trebuchet MS"/>
                <a:sym typeface="Trebuchet MS"/>
              </a:defRPr>
            </a:lvl8pPr>
            <a:lvl9pPr marL="0" lvl="8" indent="0" algn="ctr">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pic>
        <p:nvPicPr>
          <p:cNvPr id="80" name="Google Shape;80;p8"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81" name="Google Shape;81;p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pic>
        <p:nvPicPr>
          <p:cNvPr id="86" name="Google Shape;86;p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7" name="Google Shape;87;p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8" name="Google Shape;88;p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9"/>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9"/>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3" name="Google Shape;93;p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pic>
        <p:nvPicPr>
          <p:cNvPr id="97" name="Google Shape;97;p1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8" name="Google Shape;98;p1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99" name="Google Shape;99;p1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0"/>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03" name="Google Shape;103;p10"/>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4" name="Google Shape;104;p1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DDF70"/>
            </a:gs>
            <a:gs pos="50000">
              <a:srgbClr val="88C25A"/>
            </a:gs>
            <a:gs pos="100000">
              <a:srgbClr val="417425"/>
            </a:gs>
          </a:gsLst>
          <a:lin ang="2520000" scaled="0"/>
        </a:gradFill>
        <a:effectLst/>
      </p:bgPr>
    </p:bg>
    <p:spTree>
      <p:nvGrpSpPr>
        <p:cNvPr id="1" name="Shape 9"/>
        <p:cNvGrpSpPr/>
        <p:nvPr/>
      </p:nvGrpSpPr>
      <p:grpSpPr>
        <a:xfrm>
          <a:off x="0" y="0"/>
          <a:ext cx="0" cy="0"/>
          <a:chOff x="0" y="0"/>
          <a:chExt cx="0" cy="0"/>
        </a:xfrm>
      </p:grpSpPr>
      <p:pic>
        <p:nvPicPr>
          <p:cNvPr id="10" name="Google Shape;10;p1"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2pPr>
            <a:lvl3pPr marL="1371600" marR="0" lvl="2"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3" name="Google Shape;13;p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4" name="Google Shape;14;p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5" name="Google Shape;15;p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202"/>
        <p:cNvGrpSpPr/>
        <p:nvPr/>
      </p:nvGrpSpPr>
      <p:grpSpPr>
        <a:xfrm>
          <a:off x="0" y="0"/>
          <a:ext cx="0" cy="0"/>
          <a:chOff x="0" y="0"/>
          <a:chExt cx="0" cy="0"/>
        </a:xfrm>
      </p:grpSpPr>
      <p:pic>
        <p:nvPicPr>
          <p:cNvPr id="203" name="Google Shape;203;p19" descr="hashOverlay-FullResolve.png"/>
          <p:cNvPicPr preferRelativeResize="0"/>
          <p:nvPr/>
        </p:nvPicPr>
        <p:blipFill rotWithShape="1">
          <a:blip r:embed="rId18">
            <a:alphaModFix amt="10000"/>
          </a:blip>
          <a:srcRect/>
          <a:stretch/>
        </p:blipFill>
        <p:spPr>
          <a:xfrm>
            <a:off x="0" y="0"/>
            <a:ext cx="12192000" cy="6858000"/>
          </a:xfrm>
          <a:prstGeom prst="rect">
            <a:avLst/>
          </a:prstGeom>
          <a:noFill/>
          <a:ln>
            <a:noFill/>
          </a:ln>
        </p:spPr>
      </p:pic>
      <p:sp>
        <p:nvSpPr>
          <p:cNvPr id="204" name="Google Shape;204;p1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5" name="Google Shape;205;p19"/>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206" name="Google Shape;206;p1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7" name="Google Shape;207;p1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8" name="Google Shape;208;p1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2CEAE0"/>
            </a:gs>
            <a:gs pos="50000">
              <a:srgbClr val="1FAAC6"/>
            </a:gs>
            <a:gs pos="100000">
              <a:srgbClr val="0A2161"/>
            </a:gs>
          </a:gsLst>
          <a:lin ang="2520000" scaled="0"/>
        </a:gradFill>
        <a:effectLst/>
      </p:bgPr>
    </p:bg>
    <p:spTree>
      <p:nvGrpSpPr>
        <p:cNvPr id="1" name="Shape 395"/>
        <p:cNvGrpSpPr/>
        <p:nvPr/>
      </p:nvGrpSpPr>
      <p:grpSpPr>
        <a:xfrm>
          <a:off x="0" y="0"/>
          <a:ext cx="0" cy="0"/>
          <a:chOff x="0" y="0"/>
          <a:chExt cx="0" cy="0"/>
        </a:xfrm>
      </p:grpSpPr>
      <p:pic>
        <p:nvPicPr>
          <p:cNvPr id="396" name="Google Shape;396;p37" descr="hashOverlay-FullResolve.png"/>
          <p:cNvPicPr preferRelativeResize="0"/>
          <p:nvPr/>
        </p:nvPicPr>
        <p:blipFill rotWithShape="1">
          <a:blip r:embed="rId18">
            <a:alphaModFix amt="10000"/>
          </a:blip>
          <a:srcRect/>
          <a:stretch/>
        </p:blipFill>
        <p:spPr>
          <a:xfrm>
            <a:off x="0" y="0"/>
            <a:ext cx="12192000" cy="6858000"/>
          </a:xfrm>
          <a:prstGeom prst="rect">
            <a:avLst/>
          </a:prstGeom>
          <a:noFill/>
          <a:ln>
            <a:noFill/>
          </a:ln>
        </p:spPr>
      </p:pic>
      <p:sp>
        <p:nvSpPr>
          <p:cNvPr id="397" name="Google Shape;397;p3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8" name="Google Shape;398;p37"/>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399" name="Google Shape;399;p3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400" name="Google Shape;400;p3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401" name="Google Shape;401;p3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D770AA"/>
            </a:gs>
            <a:gs pos="50000">
              <a:srgbClr val="B45AA9"/>
            </a:gs>
            <a:gs pos="100000">
              <a:srgbClr val="3C1A5E"/>
            </a:gs>
          </a:gsLst>
          <a:lin ang="2520000" scaled="0"/>
        </a:gradFill>
        <a:effectLst/>
      </p:bgPr>
    </p:bg>
    <p:spTree>
      <p:nvGrpSpPr>
        <p:cNvPr id="1" name="Shape 588"/>
        <p:cNvGrpSpPr/>
        <p:nvPr/>
      </p:nvGrpSpPr>
      <p:grpSpPr>
        <a:xfrm>
          <a:off x="0" y="0"/>
          <a:ext cx="0" cy="0"/>
          <a:chOff x="0" y="0"/>
          <a:chExt cx="0" cy="0"/>
        </a:xfrm>
      </p:grpSpPr>
      <p:pic>
        <p:nvPicPr>
          <p:cNvPr id="589" name="Google Shape;589;p55" descr="hashOverlay-FullResolve.png"/>
          <p:cNvPicPr preferRelativeResize="0"/>
          <p:nvPr/>
        </p:nvPicPr>
        <p:blipFill rotWithShape="1">
          <a:blip r:embed="rId18">
            <a:alphaModFix amt="10000"/>
          </a:blip>
          <a:srcRect/>
          <a:stretch/>
        </p:blipFill>
        <p:spPr>
          <a:xfrm>
            <a:off x="0" y="0"/>
            <a:ext cx="12192000" cy="6858000"/>
          </a:xfrm>
          <a:prstGeom prst="rect">
            <a:avLst/>
          </a:prstGeom>
          <a:noFill/>
          <a:ln>
            <a:noFill/>
          </a:ln>
        </p:spPr>
      </p:pic>
      <p:sp>
        <p:nvSpPr>
          <p:cNvPr id="590" name="Google Shape;590;p5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1" name="Google Shape;591;p55"/>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592" name="Google Shape;592;p5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593" name="Google Shape;593;p5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594" name="Google Shape;594;p5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_OuMQiQwzE"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hyperlink" Target="https://www.latinitium.com/latin-audio-archive/theseus-2" TargetMode="External"/><Relationship Id="rId4" Type="http://schemas.openxmlformats.org/officeDocument/2006/relationships/hyperlink" Target="https://www.youtube.com/watch?v=PCNdl5K8ym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hyperlink" Target="https://quizizz.com/join/quiz/59bad838d4f04b1100857829/sta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greekmythology.com/Myths/Mortals/Daedalus/daedalus.html" TargetMode="External"/><Relationship Id="rId4" Type="http://schemas.openxmlformats.org/officeDocument/2006/relationships/hyperlink" Target="https://edpuzzle.com/media/5e70f2669b16503e3e6467a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QZLwLOO4DsA" TargetMode="External"/><Relationship Id="rId7" Type="http://schemas.openxmlformats.org/officeDocument/2006/relationships/hyperlink" Target="https://pulse.rs/minojski-krit-na-ledima-bik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youtube.com/watch?v=csw3tlLhOVI"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RFI07J-Vt2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3"/>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lt1"/>
              </a:buClr>
              <a:buSzPts val="5400"/>
              <a:buFont typeface="Trebuchet MS"/>
              <a:buNone/>
            </a:pPr>
            <a:r>
              <a:rPr lang="en-US"/>
              <a:t>LATINSKI JEZIK </a:t>
            </a:r>
            <a:endParaRPr/>
          </a:p>
          <a:p>
            <a:pPr marL="0" lvl="0" indent="0" algn="r" rtl="0">
              <a:spcBef>
                <a:spcPts val="0"/>
              </a:spcBef>
              <a:spcAft>
                <a:spcPts val="0"/>
              </a:spcAft>
              <a:buClr>
                <a:schemeClr val="lt1"/>
              </a:buClr>
              <a:buSzPts val="5400"/>
              <a:buFont typeface="Trebuchet MS"/>
              <a:buNone/>
            </a:pPr>
            <a:r>
              <a:rPr lang="en-US"/>
              <a:t>II RAZRED GIMNAZIJE</a:t>
            </a:r>
            <a:endParaRPr/>
          </a:p>
        </p:txBody>
      </p:sp>
      <p:sp>
        <p:nvSpPr>
          <p:cNvPr id="787" name="Google Shape;787;p73"/>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chemeClr val="lt1"/>
              </a:buClr>
              <a:buSzPts val="2000"/>
              <a:buNone/>
            </a:pPr>
            <a:r>
              <a:rPr lang="sr-Latn-RS" dirty="0" smtClean="0"/>
              <a:t>LEKCIJA XVI</a:t>
            </a:r>
            <a:r>
              <a:rPr lang="en-US" dirty="0" smtClean="0"/>
              <a:t>: </a:t>
            </a:r>
            <a:r>
              <a:rPr lang="en-US" dirty="0"/>
              <a:t>CUM VER ESSE INCIPIT, TRANIO SE ITINERIBUS DAT</a:t>
            </a:r>
            <a:endParaRPr dirty="0"/>
          </a:p>
          <a:p>
            <a:pPr marL="0" lvl="0" indent="0" algn="r" rtl="0">
              <a:lnSpc>
                <a:spcPct val="80000"/>
              </a:lnSpc>
              <a:spcBef>
                <a:spcPts val="1000"/>
              </a:spcBef>
              <a:spcAft>
                <a:spcPts val="0"/>
              </a:spcAft>
              <a:buClr>
                <a:schemeClr val="lt1"/>
              </a:buClr>
              <a:buSzPts val="2000"/>
              <a:buNone/>
            </a:pPr>
            <a:r>
              <a:rPr lang="en-US" dirty="0" err="1"/>
              <a:t>Kritska</a:t>
            </a:r>
            <a:r>
              <a:rPr lang="en-US" dirty="0"/>
              <a:t> </a:t>
            </a:r>
            <a:r>
              <a:rPr lang="en-US" dirty="0" err="1"/>
              <a:t>i</a:t>
            </a:r>
            <a:r>
              <a:rPr lang="en-US" dirty="0"/>
              <a:t> </a:t>
            </a:r>
            <a:r>
              <a:rPr lang="en-US" dirty="0" err="1"/>
              <a:t>mikenska</a:t>
            </a:r>
            <a:r>
              <a:rPr lang="en-US" dirty="0"/>
              <a:t> </a:t>
            </a:r>
            <a:r>
              <a:rPr lang="en-US" dirty="0" err="1"/>
              <a:t>kultura</a:t>
            </a:r>
            <a:endParaRPr dirty="0"/>
          </a:p>
          <a:p>
            <a:pPr marL="0" lvl="0" indent="0" algn="r" rtl="0">
              <a:lnSpc>
                <a:spcPct val="80000"/>
              </a:lnSpc>
              <a:spcBef>
                <a:spcPts val="1000"/>
              </a:spcBef>
              <a:spcAft>
                <a:spcPts val="0"/>
              </a:spcAft>
              <a:buClr>
                <a:schemeClr val="lt1"/>
              </a:buClr>
              <a:buSzPts val="2000"/>
              <a:buNone/>
            </a:pPr>
            <a:r>
              <a:rPr lang="en-US" dirty="0" err="1"/>
              <a:t>Vremenske</a:t>
            </a:r>
            <a:r>
              <a:rPr lang="en-US" dirty="0"/>
              <a:t> </a:t>
            </a:r>
            <a:r>
              <a:rPr lang="en-US" dirty="0" err="1"/>
              <a:t>rečenice</a:t>
            </a:r>
            <a:endParaRPr dirty="0"/>
          </a:p>
        </p:txBody>
      </p:sp>
      <p:pic>
        <p:nvPicPr>
          <p:cNvPr id="788" name="Google Shape;788;p73"/>
          <p:cNvPicPr preferRelativeResize="0"/>
          <p:nvPr/>
        </p:nvPicPr>
        <p:blipFill>
          <a:blip r:embed="rId3">
            <a:alphaModFix/>
          </a:blip>
          <a:stretch>
            <a:fillRect/>
          </a:stretch>
        </p:blipFill>
        <p:spPr>
          <a:xfrm>
            <a:off x="9004050" y="2445475"/>
            <a:ext cx="3278775" cy="2428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86"/>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LEKCIJA XVI</a:t>
            </a:r>
            <a:endParaRPr/>
          </a:p>
        </p:txBody>
      </p:sp>
      <p:sp>
        <p:nvSpPr>
          <p:cNvPr id="889" name="Google Shape;889;p86"/>
          <p:cNvSpPr/>
          <p:nvPr/>
        </p:nvSpPr>
        <p:spPr>
          <a:xfrm>
            <a:off x="681050" y="2336800"/>
            <a:ext cx="5880900" cy="4106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just" rtl="0">
              <a:lnSpc>
                <a:spcPct val="75000"/>
              </a:lnSpc>
              <a:spcBef>
                <a:spcPts val="0"/>
              </a:spcBef>
              <a:spcAft>
                <a:spcPts val="0"/>
              </a:spcAft>
              <a:buNone/>
            </a:pPr>
            <a:r>
              <a:rPr lang="en-US" sz="2400">
                <a:solidFill>
                  <a:srgbClr val="232323"/>
                </a:solidFill>
                <a:latin typeface="Trebuchet MS"/>
                <a:ea typeface="Trebuchet MS"/>
                <a:cs typeface="Trebuchet MS"/>
                <a:sym typeface="Trebuchet MS"/>
              </a:rPr>
              <a:t>Dum haec Athenis geruntur, Minos, qui </a:t>
            </a:r>
            <a:r>
              <a:rPr lang="en-US" sz="2400">
                <a:solidFill>
                  <a:srgbClr val="FFFF00"/>
                </a:solidFill>
                <a:latin typeface="Trebuchet MS"/>
                <a:ea typeface="Trebuchet MS"/>
                <a:cs typeface="Trebuchet MS"/>
                <a:sym typeface="Trebuchet MS"/>
              </a:rPr>
              <a:t>Cretae</a:t>
            </a:r>
            <a:r>
              <a:rPr lang="en-US" sz="2400">
                <a:solidFill>
                  <a:srgbClr val="E20A0A"/>
                </a:solidFill>
                <a:latin typeface="Trebuchet MS"/>
                <a:ea typeface="Trebuchet MS"/>
                <a:cs typeface="Trebuchet MS"/>
                <a:sym typeface="Trebuchet MS"/>
              </a:rPr>
              <a:t> </a:t>
            </a:r>
            <a:r>
              <a:rPr lang="en-US" sz="2400">
                <a:solidFill>
                  <a:srgbClr val="232323"/>
                </a:solidFill>
                <a:latin typeface="Trebuchet MS"/>
                <a:ea typeface="Trebuchet MS"/>
                <a:cs typeface="Trebuchet MS"/>
                <a:sym typeface="Trebuchet MS"/>
              </a:rPr>
              <a:t>regnabat, iterum tributum horribile imperavit: </a:t>
            </a:r>
            <a:r>
              <a:rPr lang="en-US" sz="2400">
                <a:solidFill>
                  <a:srgbClr val="00FFFF"/>
                </a:solidFill>
                <a:latin typeface="Trebuchet MS"/>
                <a:ea typeface="Trebuchet MS"/>
                <a:cs typeface="Trebuchet MS"/>
                <a:sym typeface="Trebuchet MS"/>
              </a:rPr>
              <a:t>septem puellae et septem iuvenes</a:t>
            </a:r>
            <a:r>
              <a:rPr lang="en-US" sz="2400">
                <a:solidFill>
                  <a:srgbClr val="232323"/>
                </a:solidFill>
                <a:latin typeface="Trebuchet MS"/>
                <a:ea typeface="Trebuchet MS"/>
                <a:cs typeface="Trebuchet MS"/>
                <a:sym typeface="Trebuchet MS"/>
              </a:rPr>
              <a:t> ad pastum monstri Minotauri Atheniensibus mittende erant. Theseus simulac audivit </a:t>
            </a:r>
            <a:r>
              <a:rPr lang="en-US" sz="2400">
                <a:solidFill>
                  <a:srgbClr val="FFFF00"/>
                </a:solidFill>
                <a:latin typeface="Trebuchet MS"/>
                <a:ea typeface="Trebuchet MS"/>
                <a:cs typeface="Trebuchet MS"/>
                <a:sym typeface="Trebuchet MS"/>
              </a:rPr>
              <a:t>quanta calamitate civitas afficeretur</a:t>
            </a:r>
            <a:r>
              <a:rPr lang="en-US" sz="2400">
                <a:solidFill>
                  <a:srgbClr val="232323"/>
                </a:solidFill>
                <a:latin typeface="Trebuchet MS"/>
                <a:ea typeface="Trebuchet MS"/>
                <a:cs typeface="Trebuchet MS"/>
                <a:sym typeface="Trebuchet MS"/>
              </a:rPr>
              <a:t>, Minotaurum occidere decrevit. Pater cum fillum mitteret, simul et praeceptum dedit: "Si victor redieris, vela </a:t>
            </a:r>
            <a:r>
              <a:rPr lang="en-US" sz="2400">
                <a:solidFill>
                  <a:srgbClr val="00FF00"/>
                </a:solidFill>
                <a:latin typeface="Trebuchet MS"/>
                <a:ea typeface="Trebuchet MS"/>
                <a:cs typeface="Trebuchet MS"/>
                <a:sym typeface="Trebuchet MS"/>
              </a:rPr>
              <a:t>candida </a:t>
            </a:r>
            <a:r>
              <a:rPr lang="en-US" sz="2400">
                <a:solidFill>
                  <a:srgbClr val="232323"/>
                </a:solidFill>
                <a:latin typeface="Trebuchet MS"/>
                <a:ea typeface="Trebuchet MS"/>
                <a:cs typeface="Trebuchet MS"/>
                <a:sym typeface="Trebuchet MS"/>
              </a:rPr>
              <a:t>in navi pande!" Qui autem ad Minotaurum mittebantur velis </a:t>
            </a:r>
            <a:r>
              <a:rPr lang="en-US" sz="2400">
                <a:solidFill>
                  <a:srgbClr val="FFFF00"/>
                </a:solidFill>
                <a:latin typeface="Trebuchet MS"/>
                <a:ea typeface="Trebuchet MS"/>
                <a:cs typeface="Trebuchet MS"/>
                <a:sym typeface="Trebuchet MS"/>
              </a:rPr>
              <a:t>atris </a:t>
            </a:r>
            <a:r>
              <a:rPr lang="en-US" sz="2400">
                <a:solidFill>
                  <a:srgbClr val="232323"/>
                </a:solidFill>
                <a:latin typeface="Trebuchet MS"/>
                <a:ea typeface="Trebuchet MS"/>
                <a:cs typeface="Trebuchet MS"/>
                <a:sym typeface="Trebuchet MS"/>
              </a:rPr>
              <a:t>navigabant.</a:t>
            </a:r>
            <a:endParaRPr sz="2400">
              <a:solidFill>
                <a:srgbClr val="232323"/>
              </a:solidFill>
              <a:latin typeface="Trebuchet MS"/>
              <a:ea typeface="Trebuchet MS"/>
              <a:cs typeface="Trebuchet MS"/>
              <a:sym typeface="Trebuchet MS"/>
            </a:endParaRPr>
          </a:p>
        </p:txBody>
      </p:sp>
      <p:sp>
        <p:nvSpPr>
          <p:cNvPr id="890" name="Google Shape;890;p86"/>
          <p:cNvSpPr txBox="1"/>
          <p:nvPr/>
        </p:nvSpPr>
        <p:spPr>
          <a:xfrm>
            <a:off x="6966550" y="2490700"/>
            <a:ext cx="3562200" cy="3291000"/>
          </a:xfrm>
          <a:prstGeom prst="rect">
            <a:avLst/>
          </a:prstGeom>
          <a:noFill/>
          <a:ln>
            <a:noFill/>
          </a:ln>
        </p:spPr>
        <p:txBody>
          <a:bodyPr spcFirstLastPara="1" wrap="square" lIns="91425" tIns="91425" rIns="91425" bIns="91425" anchor="t" anchorCtr="0">
            <a:noAutofit/>
          </a:bodyPr>
          <a:lstStyle/>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Gde je vladao Minos?</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Šta je tražio Minos?</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Zašto je Tezej odlučio da inteveniše?</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Sa kakvim jedrima je otplovio?</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kakva jedra je trebalo da ima u slučaju pobede?</a:t>
            </a:r>
            <a:endParaRPr sz="220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87"/>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LEKCIJA XVI</a:t>
            </a:r>
            <a:endParaRPr/>
          </a:p>
        </p:txBody>
      </p:sp>
      <p:sp>
        <p:nvSpPr>
          <p:cNvPr id="896" name="Google Shape;896;p87"/>
          <p:cNvSpPr/>
          <p:nvPr/>
        </p:nvSpPr>
        <p:spPr>
          <a:xfrm>
            <a:off x="681050" y="2336800"/>
            <a:ext cx="6346800" cy="4106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just" rtl="0">
              <a:lnSpc>
                <a:spcPct val="75000"/>
              </a:lnSpc>
              <a:spcBef>
                <a:spcPts val="0"/>
              </a:spcBef>
              <a:spcAft>
                <a:spcPts val="0"/>
              </a:spcAft>
              <a:buNone/>
            </a:pPr>
            <a:r>
              <a:rPr lang="en-US" sz="2400">
                <a:solidFill>
                  <a:srgbClr val="232323"/>
                </a:solidFill>
                <a:latin typeface="Trebuchet MS"/>
                <a:ea typeface="Trebuchet MS"/>
                <a:cs typeface="Trebuchet MS"/>
                <a:sym typeface="Trebuchet MS"/>
              </a:rPr>
              <a:t>Cum Theseus Cretam venisset et Labyrinthum intrare conatus esset, adiuvit eum </a:t>
            </a:r>
            <a:r>
              <a:rPr lang="en-US" sz="2400">
                <a:solidFill>
                  <a:srgbClr val="FFFF00"/>
                </a:solidFill>
                <a:latin typeface="Trebuchet MS"/>
                <a:ea typeface="Trebuchet MS"/>
                <a:cs typeface="Trebuchet MS"/>
                <a:sym typeface="Trebuchet MS"/>
              </a:rPr>
              <a:t>Ariadne</a:t>
            </a:r>
            <a:r>
              <a:rPr lang="en-US" sz="2400">
                <a:solidFill>
                  <a:srgbClr val="232323"/>
                </a:solidFill>
                <a:latin typeface="Trebuchet MS"/>
                <a:ea typeface="Trebuchet MS"/>
                <a:cs typeface="Trebuchet MS"/>
                <a:sym typeface="Trebuchet MS"/>
              </a:rPr>
              <a:t>, </a:t>
            </a:r>
            <a:r>
              <a:rPr lang="en-US" sz="2400">
                <a:solidFill>
                  <a:srgbClr val="00FFFF"/>
                </a:solidFill>
                <a:latin typeface="Trebuchet MS"/>
                <a:ea typeface="Trebuchet MS"/>
                <a:cs typeface="Trebuchet MS"/>
                <a:sym typeface="Trebuchet MS"/>
              </a:rPr>
              <a:t>Minois regis filia</a:t>
            </a:r>
            <a:r>
              <a:rPr lang="en-US" sz="2400">
                <a:solidFill>
                  <a:srgbClr val="232323"/>
                </a:solidFill>
                <a:latin typeface="Trebuchet MS"/>
                <a:ea typeface="Trebuchet MS"/>
                <a:cs typeface="Trebuchet MS"/>
                <a:sym typeface="Trebuchet MS"/>
              </a:rPr>
              <a:t>. Nam eius </a:t>
            </a:r>
            <a:r>
              <a:rPr lang="en-US" sz="2400">
                <a:solidFill>
                  <a:srgbClr val="00FF00"/>
                </a:solidFill>
                <a:latin typeface="Trebuchet MS"/>
                <a:ea typeface="Trebuchet MS"/>
                <a:cs typeface="Trebuchet MS"/>
                <a:sym typeface="Trebuchet MS"/>
              </a:rPr>
              <a:t>consilio </a:t>
            </a:r>
            <a:r>
              <a:rPr lang="en-US" sz="2400">
                <a:solidFill>
                  <a:srgbClr val="232323"/>
                </a:solidFill>
                <a:latin typeface="Trebuchet MS"/>
                <a:ea typeface="Trebuchet MS"/>
                <a:cs typeface="Trebuchet MS"/>
                <a:sym typeface="Trebuchet MS"/>
              </a:rPr>
              <a:t>Theseus licium per vias Labyrinthi evolvit; cum Minotaurum interfecisset, licium revolvens foras egressus est. Post haec una </a:t>
            </a:r>
            <a:r>
              <a:rPr lang="en-US" sz="2400">
                <a:solidFill>
                  <a:srgbClr val="FFFF00"/>
                </a:solidFill>
                <a:latin typeface="Trebuchet MS"/>
                <a:ea typeface="Trebuchet MS"/>
                <a:cs typeface="Trebuchet MS"/>
                <a:sym typeface="Trebuchet MS"/>
              </a:rPr>
              <a:t>cum Ariadne</a:t>
            </a:r>
            <a:r>
              <a:rPr lang="en-US" sz="2400">
                <a:solidFill>
                  <a:srgbClr val="232323"/>
                </a:solidFill>
                <a:latin typeface="Trebuchet MS"/>
                <a:ea typeface="Trebuchet MS"/>
                <a:cs typeface="Trebuchet MS"/>
                <a:sym typeface="Trebuchet MS"/>
              </a:rPr>
              <a:t> Creta effugit. Sed in insula Dia tempestate retentus, puellam dormientem reliquit, quam non multo post </a:t>
            </a:r>
            <a:r>
              <a:rPr lang="en-US" sz="2400">
                <a:solidFill>
                  <a:srgbClr val="00FFFF"/>
                </a:solidFill>
                <a:latin typeface="Trebuchet MS"/>
                <a:ea typeface="Trebuchet MS"/>
                <a:cs typeface="Trebuchet MS"/>
                <a:sym typeface="Trebuchet MS"/>
              </a:rPr>
              <a:t>Dionysus deus</a:t>
            </a:r>
            <a:r>
              <a:rPr lang="en-US" sz="2400">
                <a:solidFill>
                  <a:srgbClr val="232323"/>
                </a:solidFill>
                <a:latin typeface="Trebuchet MS"/>
                <a:ea typeface="Trebuchet MS"/>
                <a:cs typeface="Trebuchet MS"/>
                <a:sym typeface="Trebuchet MS"/>
              </a:rPr>
              <a:t>, ut vidit, amore captus statim uxorem duxit.</a:t>
            </a:r>
            <a:endParaRPr sz="2400">
              <a:solidFill>
                <a:srgbClr val="232323"/>
              </a:solidFill>
              <a:latin typeface="Trebuchet MS"/>
              <a:ea typeface="Trebuchet MS"/>
              <a:cs typeface="Trebuchet MS"/>
              <a:sym typeface="Trebuchet MS"/>
            </a:endParaRPr>
          </a:p>
        </p:txBody>
      </p:sp>
      <p:sp>
        <p:nvSpPr>
          <p:cNvPr id="897" name="Google Shape;897;p87"/>
          <p:cNvSpPr txBox="1"/>
          <p:nvPr/>
        </p:nvSpPr>
        <p:spPr>
          <a:xfrm>
            <a:off x="7420650" y="2664650"/>
            <a:ext cx="3108000" cy="3117000"/>
          </a:xfrm>
          <a:prstGeom prst="rect">
            <a:avLst/>
          </a:prstGeom>
          <a:noFill/>
          <a:ln>
            <a:noFill/>
          </a:ln>
        </p:spPr>
        <p:txBody>
          <a:bodyPr spcFirstLastPara="1" wrap="square" lIns="91425" tIns="91425" rIns="91425" bIns="91425" anchor="t" anchorCtr="0">
            <a:noAutofit/>
          </a:bodyPr>
          <a:lstStyle/>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Ko mu je pomogao?</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Ko je bila Ariadna?</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Kako mu je pomogla?</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Sa kim je napustio Krit?</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Ko se javio usnuloj Ariadni?</a:t>
            </a:r>
            <a:endParaRPr sz="220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88"/>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LEKCIJA XVI</a:t>
            </a:r>
            <a:endParaRPr/>
          </a:p>
        </p:txBody>
      </p:sp>
      <p:sp>
        <p:nvSpPr>
          <p:cNvPr id="903" name="Google Shape;903;p88"/>
          <p:cNvSpPr/>
          <p:nvPr/>
        </p:nvSpPr>
        <p:spPr>
          <a:xfrm>
            <a:off x="681050" y="2565575"/>
            <a:ext cx="5880900" cy="3680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just" rtl="0">
              <a:lnSpc>
                <a:spcPct val="75000"/>
              </a:lnSpc>
              <a:spcBef>
                <a:spcPts val="0"/>
              </a:spcBef>
              <a:spcAft>
                <a:spcPts val="0"/>
              </a:spcAft>
              <a:buNone/>
            </a:pPr>
            <a:r>
              <a:rPr lang="en-US" sz="2400">
                <a:solidFill>
                  <a:srgbClr val="232323"/>
                </a:solidFill>
                <a:latin typeface="Trebuchet MS"/>
                <a:ea typeface="Trebuchet MS"/>
                <a:cs typeface="Trebuchet MS"/>
                <a:sym typeface="Trebuchet MS"/>
              </a:rPr>
              <a:t>Interea Athenis Aegeus anxius expectabat dum filius rediret. Stat pater </a:t>
            </a:r>
            <a:r>
              <a:rPr lang="en-US" sz="2400">
                <a:solidFill>
                  <a:srgbClr val="FFFF00"/>
                </a:solidFill>
                <a:latin typeface="Trebuchet MS"/>
                <a:ea typeface="Trebuchet MS"/>
                <a:cs typeface="Trebuchet MS"/>
                <a:sym typeface="Trebuchet MS"/>
              </a:rPr>
              <a:t>in litore</a:t>
            </a:r>
            <a:r>
              <a:rPr lang="en-US" sz="2400">
                <a:solidFill>
                  <a:srgbClr val="232323"/>
                </a:solidFill>
                <a:latin typeface="Trebuchet MS"/>
                <a:ea typeface="Trebuchet MS"/>
                <a:cs typeface="Trebuchet MS"/>
                <a:sym typeface="Trebuchet MS"/>
              </a:rPr>
              <a:t>, mare contemplatur, cum repente vela atra apparuerunt. Nam Theseus, cum navigaret, oblitus est </a:t>
            </a:r>
            <a:r>
              <a:rPr lang="en-US" sz="2400">
                <a:solidFill>
                  <a:srgbClr val="00FFFF"/>
                </a:solidFill>
                <a:latin typeface="Trebuchet MS"/>
                <a:ea typeface="Trebuchet MS"/>
                <a:cs typeface="Trebuchet MS"/>
                <a:sym typeface="Trebuchet MS"/>
              </a:rPr>
              <a:t>vela mutare</a:t>
            </a:r>
            <a:r>
              <a:rPr lang="en-US" sz="2400">
                <a:solidFill>
                  <a:srgbClr val="232323"/>
                </a:solidFill>
                <a:latin typeface="Trebuchet MS"/>
                <a:ea typeface="Trebuchet MS"/>
                <a:cs typeface="Trebuchet MS"/>
                <a:sym typeface="Trebuchet MS"/>
              </a:rPr>
              <a:t>. Aegeus autem, cum atra vela vidisset, credens </a:t>
            </a:r>
            <a:r>
              <a:rPr lang="en-US" sz="2400">
                <a:solidFill>
                  <a:srgbClr val="FFFF00"/>
                </a:solidFill>
                <a:latin typeface="Trebuchet MS"/>
                <a:ea typeface="Trebuchet MS"/>
                <a:cs typeface="Trebuchet MS"/>
                <a:sym typeface="Trebuchet MS"/>
              </a:rPr>
              <a:t>Theseum a Minotauro interfectum esse</a:t>
            </a:r>
            <a:r>
              <a:rPr lang="en-US" sz="2400">
                <a:solidFill>
                  <a:srgbClr val="232323"/>
                </a:solidFill>
                <a:latin typeface="Trebuchet MS"/>
                <a:ea typeface="Trebuchet MS"/>
                <a:cs typeface="Trebuchet MS"/>
                <a:sym typeface="Trebuchet MS"/>
              </a:rPr>
              <a:t>, </a:t>
            </a:r>
            <a:r>
              <a:rPr lang="en-US" sz="2400">
                <a:solidFill>
                  <a:srgbClr val="00FF00"/>
                </a:solidFill>
                <a:latin typeface="Trebuchet MS"/>
                <a:ea typeface="Trebuchet MS"/>
                <a:cs typeface="Trebuchet MS"/>
                <a:sym typeface="Trebuchet MS"/>
              </a:rPr>
              <a:t>in mare se praecipitavit</a:t>
            </a:r>
            <a:r>
              <a:rPr lang="en-US" sz="2400">
                <a:solidFill>
                  <a:srgbClr val="232323"/>
                </a:solidFill>
                <a:latin typeface="Trebuchet MS"/>
                <a:ea typeface="Trebuchet MS"/>
                <a:cs typeface="Trebuchet MS"/>
                <a:sym typeface="Trebuchet MS"/>
              </a:rPr>
              <a:t>, quod postea eius nomine dictum est.</a:t>
            </a:r>
            <a:endParaRPr sz="2400">
              <a:solidFill>
                <a:srgbClr val="232323"/>
              </a:solidFill>
              <a:latin typeface="Trebuchet MS"/>
              <a:ea typeface="Trebuchet MS"/>
              <a:cs typeface="Trebuchet MS"/>
              <a:sym typeface="Trebuchet MS"/>
            </a:endParaRPr>
          </a:p>
        </p:txBody>
      </p:sp>
      <p:sp>
        <p:nvSpPr>
          <p:cNvPr id="904" name="Google Shape;904;p88"/>
          <p:cNvSpPr txBox="1"/>
          <p:nvPr/>
        </p:nvSpPr>
        <p:spPr>
          <a:xfrm>
            <a:off x="6966550" y="2760425"/>
            <a:ext cx="3562200" cy="3291000"/>
          </a:xfrm>
          <a:prstGeom prst="rect">
            <a:avLst/>
          </a:prstGeom>
          <a:noFill/>
          <a:ln>
            <a:noFill/>
          </a:ln>
        </p:spPr>
        <p:txBody>
          <a:bodyPr spcFirstLastPara="1" wrap="square" lIns="91425" tIns="91425" rIns="91425" bIns="91425" anchor="t" anchorCtr="0">
            <a:noAutofit/>
          </a:bodyPr>
          <a:lstStyle/>
          <a:p>
            <a:pPr marL="457200" lvl="0" indent="-381000" algn="just" rtl="0">
              <a:spcBef>
                <a:spcPts val="0"/>
              </a:spcBef>
              <a:spcAft>
                <a:spcPts val="0"/>
              </a:spcAft>
              <a:buSzPts val="2400"/>
              <a:buFont typeface="Trebuchet MS"/>
              <a:buAutoNum type="arabicPeriod"/>
            </a:pPr>
            <a:r>
              <a:rPr lang="en-US" sz="2400">
                <a:latin typeface="Trebuchet MS"/>
                <a:ea typeface="Trebuchet MS"/>
                <a:cs typeface="Trebuchet MS"/>
                <a:sym typeface="Trebuchet MS"/>
              </a:rPr>
              <a:t>Gde je Egej čekao povratak sina?</a:t>
            </a:r>
            <a:endParaRPr sz="2400">
              <a:latin typeface="Trebuchet MS"/>
              <a:ea typeface="Trebuchet MS"/>
              <a:cs typeface="Trebuchet MS"/>
              <a:sym typeface="Trebuchet MS"/>
            </a:endParaRPr>
          </a:p>
          <a:p>
            <a:pPr marL="457200" lvl="0" indent="-381000" algn="just" rtl="0">
              <a:spcBef>
                <a:spcPts val="0"/>
              </a:spcBef>
              <a:spcAft>
                <a:spcPts val="0"/>
              </a:spcAft>
              <a:buSzPts val="2400"/>
              <a:buFont typeface="Trebuchet MS"/>
              <a:buAutoNum type="arabicPeriod"/>
            </a:pPr>
            <a:r>
              <a:rPr lang="en-US" sz="2400">
                <a:latin typeface="Trebuchet MS"/>
                <a:ea typeface="Trebuchet MS"/>
                <a:cs typeface="Trebuchet MS"/>
                <a:sym typeface="Trebuchet MS"/>
              </a:rPr>
              <a:t>Šta je Tezej zaboravio?</a:t>
            </a:r>
            <a:endParaRPr sz="2400">
              <a:latin typeface="Trebuchet MS"/>
              <a:ea typeface="Trebuchet MS"/>
              <a:cs typeface="Trebuchet MS"/>
              <a:sym typeface="Trebuchet MS"/>
            </a:endParaRPr>
          </a:p>
          <a:p>
            <a:pPr marL="457200" lvl="0" indent="-381000" algn="just" rtl="0">
              <a:spcBef>
                <a:spcPts val="0"/>
              </a:spcBef>
              <a:spcAft>
                <a:spcPts val="0"/>
              </a:spcAft>
              <a:buSzPts val="2400"/>
              <a:buFont typeface="Trebuchet MS"/>
              <a:buAutoNum type="arabicPeriod"/>
            </a:pPr>
            <a:r>
              <a:rPr lang="en-US" sz="2400">
                <a:latin typeface="Trebuchet MS"/>
                <a:ea typeface="Trebuchet MS"/>
                <a:cs typeface="Trebuchet MS"/>
                <a:sym typeface="Trebuchet MS"/>
              </a:rPr>
              <a:t>Šta je pomislio Egej?</a:t>
            </a:r>
            <a:endParaRPr sz="2400">
              <a:latin typeface="Trebuchet MS"/>
              <a:ea typeface="Trebuchet MS"/>
              <a:cs typeface="Trebuchet MS"/>
              <a:sym typeface="Trebuchet MS"/>
            </a:endParaRPr>
          </a:p>
          <a:p>
            <a:pPr marL="457200" lvl="0" indent="-381000" algn="just" rtl="0">
              <a:spcBef>
                <a:spcPts val="0"/>
              </a:spcBef>
              <a:spcAft>
                <a:spcPts val="0"/>
              </a:spcAft>
              <a:buSzPts val="2400"/>
              <a:buFont typeface="Trebuchet MS"/>
              <a:buAutoNum type="arabicPeriod"/>
            </a:pPr>
            <a:r>
              <a:rPr lang="en-US" sz="2400">
                <a:latin typeface="Trebuchet MS"/>
                <a:ea typeface="Trebuchet MS"/>
                <a:cs typeface="Trebuchet MS"/>
                <a:sym typeface="Trebuchet MS"/>
              </a:rPr>
              <a:t>Šta je učinio Egej?</a:t>
            </a:r>
            <a:endParaRPr sz="2400">
              <a:latin typeface="Trebuchet MS"/>
              <a:ea typeface="Trebuchet MS"/>
              <a:cs typeface="Trebuchet MS"/>
              <a:sym typeface="Trebuchet MS"/>
            </a:endParaRPr>
          </a:p>
          <a:p>
            <a:pPr marL="457200" lvl="0" indent="-381000" algn="just" rtl="0">
              <a:spcBef>
                <a:spcPts val="0"/>
              </a:spcBef>
              <a:spcAft>
                <a:spcPts val="0"/>
              </a:spcAft>
              <a:buSzPts val="2400"/>
              <a:buFont typeface="Trebuchet MS"/>
              <a:buAutoNum type="arabicPeriod"/>
            </a:pPr>
            <a:r>
              <a:rPr lang="en-US" sz="2400">
                <a:latin typeface="Trebuchet MS"/>
                <a:ea typeface="Trebuchet MS"/>
                <a:cs typeface="Trebuchet MS"/>
                <a:sym typeface="Trebuchet MS"/>
              </a:rPr>
              <a:t>Kako je more dobilo ime?</a:t>
            </a:r>
            <a:endParaRPr sz="2400">
              <a:solidFill>
                <a:srgbClr val="232323"/>
              </a:solidFill>
              <a:highlight>
                <a:srgbClr val="F6F6F6"/>
              </a:highlight>
              <a:latin typeface="Trebuchet MS"/>
              <a:ea typeface="Trebuchet MS"/>
              <a:cs typeface="Trebuchet MS"/>
              <a:sym typeface="Trebuchet MS"/>
            </a:endParaRPr>
          </a:p>
          <a:p>
            <a:pPr marL="0" lvl="0" indent="0" algn="just" rtl="0">
              <a:spcBef>
                <a:spcPts val="0"/>
              </a:spcBef>
              <a:spcAft>
                <a:spcPts val="0"/>
              </a:spcAft>
              <a:buNone/>
            </a:pPr>
            <a:endParaRPr sz="240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89"/>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DODATNI MATERIJALI:</a:t>
            </a:r>
            <a:endParaRPr/>
          </a:p>
        </p:txBody>
      </p:sp>
      <p:sp>
        <p:nvSpPr>
          <p:cNvPr id="911" name="Google Shape;911;p89"/>
          <p:cNvSpPr txBox="1">
            <a:spLocks noGrp="1"/>
          </p:cNvSpPr>
          <p:nvPr>
            <p:ph type="body" idx="1"/>
          </p:nvPr>
        </p:nvSpPr>
        <p:spPr>
          <a:xfrm>
            <a:off x="680321" y="2336873"/>
            <a:ext cx="9613800" cy="35994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u="sng">
                <a:solidFill>
                  <a:schemeClr val="hlink"/>
                </a:solidFill>
                <a:hlinkClick r:id="rId3"/>
              </a:rPr>
              <a:t>Theseus: The Origin of the Hero - The Myth of Theseus Part 01 - Greek Mythology Ep.37</a:t>
            </a:r>
            <a:endParaRPr/>
          </a:p>
          <a:p>
            <a:pPr marL="0" lvl="0" indent="0" algn="just" rtl="0">
              <a:spcBef>
                <a:spcPts val="1000"/>
              </a:spcBef>
              <a:spcAft>
                <a:spcPts val="0"/>
              </a:spcAft>
              <a:buNone/>
            </a:pPr>
            <a:endParaRPr/>
          </a:p>
          <a:p>
            <a:pPr marL="0" lvl="0" indent="0" algn="just" rtl="0">
              <a:spcBef>
                <a:spcPts val="1000"/>
              </a:spcBef>
              <a:spcAft>
                <a:spcPts val="0"/>
              </a:spcAft>
              <a:buNone/>
            </a:pPr>
            <a:r>
              <a:rPr lang="en-US" u="sng">
                <a:solidFill>
                  <a:schemeClr val="hlink"/>
                </a:solidFill>
                <a:hlinkClick r:id="rId4"/>
              </a:rPr>
              <a:t>Theseus: The Journey to Athens - Part.2 - Greek Mythology Ep.38 See U in History</a:t>
            </a:r>
            <a:endParaRPr/>
          </a:p>
          <a:p>
            <a:pPr marL="0" lvl="0" indent="0" algn="just" rtl="0">
              <a:spcBef>
                <a:spcPts val="1000"/>
              </a:spcBef>
              <a:spcAft>
                <a:spcPts val="0"/>
              </a:spcAft>
              <a:buNone/>
            </a:pPr>
            <a:endParaRPr/>
          </a:p>
          <a:p>
            <a:pPr marL="0" lvl="0" indent="0" algn="just" rtl="0">
              <a:spcBef>
                <a:spcPts val="1000"/>
              </a:spcBef>
              <a:spcAft>
                <a:spcPts val="0"/>
              </a:spcAft>
              <a:buNone/>
            </a:pPr>
            <a:r>
              <a:rPr lang="en-US" u="sng">
                <a:solidFill>
                  <a:schemeClr val="hlink"/>
                </a:solidFill>
                <a:hlinkClick r:id="rId5"/>
              </a:rPr>
              <a:t>Theseus: The Journey to Athens - Part.2 - Greek Mythology Ep.38 See U in History</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1"/>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VREMENSKE REČENICE U KONJUKTIVU</a:t>
            </a:r>
            <a:endParaRPr/>
          </a:p>
        </p:txBody>
      </p:sp>
      <p:sp>
        <p:nvSpPr>
          <p:cNvPr id="925" name="Google Shape;925;p91"/>
          <p:cNvSpPr txBox="1">
            <a:spLocks noGrp="1"/>
          </p:cNvSpPr>
          <p:nvPr>
            <p:ph type="body" idx="1"/>
          </p:nvPr>
        </p:nvSpPr>
        <p:spPr>
          <a:xfrm>
            <a:off x="680321" y="2336873"/>
            <a:ext cx="9613800" cy="35994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800">
                <a:solidFill>
                  <a:srgbClr val="232323"/>
                </a:solidFill>
              </a:rPr>
              <a:t>Počinju veznikom CUM HISTORICUM koji se upotrebljava pri pričanju prošlih događaja.</a:t>
            </a:r>
            <a:endParaRPr sz="1800">
              <a:solidFill>
                <a:srgbClr val="232323"/>
              </a:solidFill>
            </a:endParaRPr>
          </a:p>
          <a:p>
            <a:pPr marL="0" lvl="0" indent="0" algn="just" rtl="0">
              <a:lnSpc>
                <a:spcPct val="115000"/>
              </a:lnSpc>
              <a:spcBef>
                <a:spcPts val="0"/>
              </a:spcBef>
              <a:spcAft>
                <a:spcPts val="0"/>
              </a:spcAft>
              <a:buClr>
                <a:schemeClr val="dk1"/>
              </a:buClr>
              <a:buSzPts val="1100"/>
              <a:buFont typeface="Arial"/>
              <a:buNone/>
            </a:pPr>
            <a:endParaRPr sz="1800">
              <a:solidFill>
                <a:srgbClr val="232323"/>
              </a:solidFill>
            </a:endParaRPr>
          </a:p>
          <a:p>
            <a:pPr marL="0" lvl="0" indent="0" algn="just" rtl="0">
              <a:lnSpc>
                <a:spcPct val="115000"/>
              </a:lnSpc>
              <a:spcBef>
                <a:spcPts val="0"/>
              </a:spcBef>
              <a:spcAft>
                <a:spcPts val="0"/>
              </a:spcAft>
              <a:buClr>
                <a:schemeClr val="dk1"/>
              </a:buClr>
              <a:buSzPts val="1100"/>
              <a:buFont typeface="Arial"/>
              <a:buNone/>
            </a:pPr>
            <a:r>
              <a:rPr lang="en-US" sz="1800">
                <a:solidFill>
                  <a:srgbClr val="232323"/>
                </a:solidFill>
              </a:rPr>
              <a:t>U glavnoj rečenici uvek je istorijsko vreme, a u zavisnoj rečenici stoji konjunktiv imperfekta ili pluskvamperfekta.</a:t>
            </a:r>
            <a:endParaRPr sz="1800">
              <a:solidFill>
                <a:srgbClr val="232323"/>
              </a:solidFill>
            </a:endParaRPr>
          </a:p>
          <a:p>
            <a:pPr marL="0" lvl="0" indent="0" algn="just" rtl="0">
              <a:lnSpc>
                <a:spcPct val="115000"/>
              </a:lnSpc>
              <a:spcBef>
                <a:spcPts val="0"/>
              </a:spcBef>
              <a:spcAft>
                <a:spcPts val="0"/>
              </a:spcAft>
              <a:buClr>
                <a:schemeClr val="dk1"/>
              </a:buClr>
              <a:buSzPts val="1100"/>
              <a:buFont typeface="Arial"/>
              <a:buNone/>
            </a:pPr>
            <a:endParaRPr sz="1800">
              <a:solidFill>
                <a:srgbClr val="232323"/>
              </a:solidFill>
            </a:endParaRPr>
          </a:p>
          <a:p>
            <a:pPr marL="0" lvl="0" indent="0" algn="just" rtl="0">
              <a:lnSpc>
                <a:spcPct val="115000"/>
              </a:lnSpc>
              <a:spcBef>
                <a:spcPts val="0"/>
              </a:spcBef>
              <a:spcAft>
                <a:spcPts val="0"/>
              </a:spcAft>
              <a:buNone/>
            </a:pPr>
            <a:r>
              <a:rPr lang="en-US" sz="1800">
                <a:solidFill>
                  <a:srgbClr val="232323"/>
                </a:solidFill>
              </a:rPr>
              <a:t>Konjunktiv imperfekta prevodi se nesvršenim, a konjunktiv pluskvamperfekta svršenim glagolima.</a:t>
            </a:r>
            <a:endParaRPr sz="1800">
              <a:solidFill>
                <a:srgbClr val="232323"/>
              </a:solidFill>
            </a:endParaRPr>
          </a:p>
          <a:p>
            <a:pPr marL="0" lvl="0" indent="0" algn="just" rtl="0">
              <a:lnSpc>
                <a:spcPct val="115000"/>
              </a:lnSpc>
              <a:spcBef>
                <a:spcPts val="0"/>
              </a:spcBef>
              <a:spcAft>
                <a:spcPts val="0"/>
              </a:spcAft>
              <a:buClr>
                <a:schemeClr val="dk1"/>
              </a:buClr>
              <a:buSzPts val="1100"/>
              <a:buFont typeface="Arial"/>
              <a:buNone/>
            </a:pPr>
            <a:endParaRPr sz="1800">
              <a:solidFill>
                <a:srgbClr val="232323"/>
              </a:solidFill>
            </a:endParaRPr>
          </a:p>
          <a:p>
            <a:pPr marL="0" lvl="0" indent="0" algn="just" rtl="0">
              <a:spcBef>
                <a:spcPts val="1000"/>
              </a:spcBef>
              <a:spcAft>
                <a:spcPts val="0"/>
              </a:spcAft>
              <a:buClr>
                <a:schemeClr val="dk1"/>
              </a:buClr>
              <a:buSzPts val="1100"/>
              <a:buFont typeface="Arial"/>
              <a:buNone/>
            </a:pPr>
            <a:r>
              <a:rPr lang="en-US" sz="1800" b="1" i="1">
                <a:solidFill>
                  <a:srgbClr val="E00B0B"/>
                </a:solidFill>
              </a:rPr>
              <a:t>Cum </a:t>
            </a:r>
            <a:r>
              <a:rPr lang="en-US" sz="1800" i="1" u="sng">
                <a:solidFill>
                  <a:srgbClr val="232323"/>
                </a:solidFill>
              </a:rPr>
              <a:t>Alexander Magnus regnaret</a:t>
            </a:r>
            <a:r>
              <a:rPr lang="en-US" sz="1800">
                <a:solidFill>
                  <a:srgbClr val="232323"/>
                </a:solidFill>
              </a:rPr>
              <a:t>, Macedones toto orbe terrarum potentissimi fuerunt.</a:t>
            </a:r>
            <a:endParaRPr sz="1800">
              <a:solidFill>
                <a:srgbClr val="232323"/>
              </a:solidFill>
            </a:endParaRPr>
          </a:p>
          <a:p>
            <a:pPr marL="0" lvl="0" indent="0" algn="just" rtl="0">
              <a:lnSpc>
                <a:spcPct val="115000"/>
              </a:lnSpc>
              <a:spcBef>
                <a:spcPts val="0"/>
              </a:spcBef>
              <a:spcAft>
                <a:spcPts val="0"/>
              </a:spcAft>
              <a:buClr>
                <a:schemeClr val="dk1"/>
              </a:buClr>
              <a:buSzPts val="1100"/>
              <a:buFont typeface="Arial"/>
              <a:buNone/>
            </a:pPr>
            <a:endParaRPr sz="1800">
              <a:solidFill>
                <a:srgbClr val="232323"/>
              </a:solidFill>
            </a:endParaRPr>
          </a:p>
          <a:p>
            <a:pPr marL="0" lvl="0" indent="0" algn="just" rtl="0">
              <a:lnSpc>
                <a:spcPct val="115000"/>
              </a:lnSpc>
              <a:spcBef>
                <a:spcPts val="0"/>
              </a:spcBef>
              <a:spcAft>
                <a:spcPts val="0"/>
              </a:spcAft>
              <a:buClr>
                <a:schemeClr val="dk1"/>
              </a:buClr>
              <a:buSzPts val="1100"/>
              <a:buFont typeface="Arial"/>
              <a:buNone/>
            </a:pPr>
            <a:r>
              <a:rPr lang="en-US" sz="1800">
                <a:solidFill>
                  <a:srgbClr val="232323"/>
                </a:solidFill>
              </a:rPr>
              <a:t>Kada je Aleksandar Veliki vladao, Makedonci su bili najmoćniji na svetu.</a:t>
            </a:r>
            <a:endParaRPr sz="1800">
              <a:solidFill>
                <a:srgbClr val="232323"/>
              </a:solidFill>
            </a:endParaRPr>
          </a:p>
          <a:p>
            <a:pPr marL="0" lvl="0" indent="0" algn="just" rtl="0">
              <a:spcBef>
                <a:spcPts val="1000"/>
              </a:spcBef>
              <a:spcAft>
                <a:spcPts val="0"/>
              </a:spcAft>
              <a:buNone/>
            </a:pPr>
            <a:endParaRPr/>
          </a:p>
        </p:txBody>
      </p:sp>
      <p:pic>
        <p:nvPicPr>
          <p:cNvPr id="926" name="Google Shape;926;p91"/>
          <p:cNvPicPr preferRelativeResize="0"/>
          <p:nvPr/>
        </p:nvPicPr>
        <p:blipFill>
          <a:blip r:embed="rId3">
            <a:alphaModFix/>
          </a:blip>
          <a:stretch>
            <a:fillRect/>
          </a:stretch>
        </p:blipFill>
        <p:spPr>
          <a:xfrm>
            <a:off x="9542675" y="3673175"/>
            <a:ext cx="2599700" cy="31353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92"/>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VREMENSKE REČENICE U INDIKATIVU</a:t>
            </a:r>
            <a:endParaRPr/>
          </a:p>
        </p:txBody>
      </p:sp>
      <p:sp>
        <p:nvSpPr>
          <p:cNvPr id="933" name="Google Shape;933;p92"/>
          <p:cNvSpPr txBox="1">
            <a:spLocks noGrp="1"/>
          </p:cNvSpPr>
          <p:nvPr>
            <p:ph type="body" idx="1"/>
          </p:nvPr>
        </p:nvSpPr>
        <p:spPr>
          <a:xfrm>
            <a:off x="680323" y="2336875"/>
            <a:ext cx="4806000" cy="35994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200" dirty="0" err="1">
                <a:solidFill>
                  <a:srgbClr val="232323"/>
                </a:solidFill>
              </a:rPr>
              <a:t>Počinju</a:t>
            </a:r>
            <a:r>
              <a:rPr lang="en-US" sz="1200" dirty="0">
                <a:solidFill>
                  <a:srgbClr val="232323"/>
                </a:solidFill>
              </a:rPr>
              <a:t> </a:t>
            </a:r>
            <a:r>
              <a:rPr lang="en-US" sz="1200" dirty="0" err="1">
                <a:solidFill>
                  <a:srgbClr val="232323"/>
                </a:solidFill>
              </a:rPr>
              <a:t>veznicima</a:t>
            </a:r>
            <a:r>
              <a:rPr lang="en-US" sz="1200" dirty="0">
                <a:solidFill>
                  <a:srgbClr val="232323"/>
                </a:solidFill>
              </a:rPr>
              <a:t>:</a:t>
            </a:r>
            <a:endParaRPr sz="1200" dirty="0">
              <a:solidFill>
                <a:srgbClr val="232323"/>
              </a:solidFill>
            </a:endParaRPr>
          </a:p>
          <a:p>
            <a:pPr marL="0" lvl="0" indent="0" algn="just" rtl="0">
              <a:lnSpc>
                <a:spcPct val="115000"/>
              </a:lnSpc>
              <a:spcBef>
                <a:spcPts val="0"/>
              </a:spcBef>
              <a:spcAft>
                <a:spcPts val="0"/>
              </a:spcAft>
              <a:buClr>
                <a:schemeClr val="dk1"/>
              </a:buClr>
              <a:buSzPts val="1100"/>
              <a:buFont typeface="Arial"/>
              <a:buNone/>
            </a:pPr>
            <a:r>
              <a:rPr lang="en-US" sz="1200" dirty="0" smtClean="0">
                <a:solidFill>
                  <a:srgbClr val="232323"/>
                </a:solidFill>
              </a:rPr>
              <a:t>cum </a:t>
            </a:r>
            <a:r>
              <a:rPr lang="en-US" sz="1200" dirty="0">
                <a:solidFill>
                  <a:srgbClr val="232323"/>
                </a:solidFill>
              </a:rPr>
              <a:t>(</a:t>
            </a:r>
            <a:r>
              <a:rPr lang="en-US" sz="1200" dirty="0" err="1">
                <a:solidFill>
                  <a:srgbClr val="232323"/>
                </a:solidFill>
              </a:rPr>
              <a:t>temporale</a:t>
            </a:r>
            <a:r>
              <a:rPr lang="en-US" sz="1200" dirty="0">
                <a:solidFill>
                  <a:srgbClr val="232323"/>
                </a:solidFill>
              </a:rPr>
              <a:t>) - </a:t>
            </a:r>
            <a:r>
              <a:rPr lang="en-US" sz="1200" dirty="0" err="1">
                <a:solidFill>
                  <a:srgbClr val="232323"/>
                </a:solidFill>
              </a:rPr>
              <a:t>kad</a:t>
            </a:r>
            <a:endParaRPr sz="1200" dirty="0">
              <a:solidFill>
                <a:srgbClr val="232323"/>
              </a:solidFill>
            </a:endParaRPr>
          </a:p>
          <a:p>
            <a:pPr marL="0" lvl="0" indent="0" algn="just" rtl="0">
              <a:lnSpc>
                <a:spcPct val="115000"/>
              </a:lnSpc>
              <a:spcBef>
                <a:spcPts val="0"/>
              </a:spcBef>
              <a:spcAft>
                <a:spcPts val="0"/>
              </a:spcAft>
              <a:buClr>
                <a:schemeClr val="dk1"/>
              </a:buClr>
              <a:buSzPts val="1100"/>
              <a:buFont typeface="Arial"/>
              <a:buNone/>
            </a:pPr>
            <a:r>
              <a:rPr lang="en-US" sz="1200" dirty="0">
                <a:solidFill>
                  <a:srgbClr val="232323"/>
                </a:solidFill>
              </a:rPr>
              <a:t>cum (</a:t>
            </a:r>
            <a:r>
              <a:rPr lang="en-US" sz="1200" dirty="0" err="1">
                <a:solidFill>
                  <a:srgbClr val="232323"/>
                </a:solidFill>
              </a:rPr>
              <a:t>iterativum</a:t>
            </a:r>
            <a:r>
              <a:rPr lang="en-US" sz="1200" dirty="0">
                <a:solidFill>
                  <a:srgbClr val="232323"/>
                </a:solidFill>
              </a:rPr>
              <a:t>) - </a:t>
            </a:r>
            <a:r>
              <a:rPr lang="en-US" sz="1200" dirty="0" err="1">
                <a:solidFill>
                  <a:srgbClr val="232323"/>
                </a:solidFill>
              </a:rPr>
              <a:t>kad</a:t>
            </a:r>
            <a:r>
              <a:rPr lang="en-US" sz="1200" dirty="0">
                <a:solidFill>
                  <a:srgbClr val="232323"/>
                </a:solidFill>
              </a:rPr>
              <a:t> god </a:t>
            </a:r>
            <a:endParaRPr sz="1200" dirty="0">
              <a:solidFill>
                <a:srgbClr val="232323"/>
              </a:solidFill>
            </a:endParaRPr>
          </a:p>
          <a:p>
            <a:pPr marL="0" lvl="0" indent="0" algn="just" rtl="0">
              <a:lnSpc>
                <a:spcPct val="115000"/>
              </a:lnSpc>
              <a:spcBef>
                <a:spcPts val="0"/>
              </a:spcBef>
              <a:spcAft>
                <a:spcPts val="0"/>
              </a:spcAft>
              <a:buClr>
                <a:schemeClr val="dk1"/>
              </a:buClr>
              <a:buSzPts val="1100"/>
              <a:buFont typeface="Arial"/>
              <a:buNone/>
            </a:pPr>
            <a:r>
              <a:rPr lang="en-US" sz="1200" dirty="0">
                <a:solidFill>
                  <a:srgbClr val="232323"/>
                </a:solidFill>
              </a:rPr>
              <a:t>cum (</a:t>
            </a:r>
            <a:r>
              <a:rPr lang="en-US" sz="1200" dirty="0" err="1">
                <a:solidFill>
                  <a:srgbClr val="232323"/>
                </a:solidFill>
              </a:rPr>
              <a:t>inversum</a:t>
            </a:r>
            <a:r>
              <a:rPr lang="en-US" sz="1200" dirty="0">
                <a:solidFill>
                  <a:srgbClr val="232323"/>
                </a:solidFill>
              </a:rPr>
              <a:t>) - </a:t>
            </a:r>
            <a:r>
              <a:rPr lang="en-US" sz="1200" dirty="0" err="1">
                <a:solidFill>
                  <a:srgbClr val="232323"/>
                </a:solidFill>
              </a:rPr>
              <a:t>kad</a:t>
            </a:r>
            <a:r>
              <a:rPr lang="en-US" sz="1200" dirty="0">
                <a:solidFill>
                  <a:srgbClr val="232323"/>
                </a:solidFill>
              </a:rPr>
              <a:t> </a:t>
            </a:r>
            <a:r>
              <a:rPr lang="en-US" sz="1200" dirty="0" err="1">
                <a:solidFill>
                  <a:srgbClr val="232323"/>
                </a:solidFill>
              </a:rPr>
              <a:t>eto</a:t>
            </a:r>
            <a:endParaRPr sz="1200" dirty="0">
              <a:solidFill>
                <a:srgbClr val="232323"/>
              </a:solidFill>
            </a:endParaRPr>
          </a:p>
          <a:p>
            <a:pPr marL="0" lvl="0" indent="0" algn="just" rtl="0">
              <a:lnSpc>
                <a:spcPct val="115000"/>
              </a:lnSpc>
              <a:spcBef>
                <a:spcPts val="0"/>
              </a:spcBef>
              <a:spcAft>
                <a:spcPts val="0"/>
              </a:spcAft>
              <a:buNone/>
            </a:pPr>
            <a:r>
              <a:rPr lang="en-US" sz="1200" dirty="0">
                <a:solidFill>
                  <a:srgbClr val="232323"/>
                </a:solidFill>
              </a:rPr>
              <a:t>cum (</a:t>
            </a:r>
            <a:r>
              <a:rPr lang="en-US" sz="1200" dirty="0" err="1">
                <a:solidFill>
                  <a:srgbClr val="232323"/>
                </a:solidFill>
              </a:rPr>
              <a:t>explicativum</a:t>
            </a:r>
            <a:r>
              <a:rPr lang="en-US" sz="1200" dirty="0">
                <a:solidFill>
                  <a:srgbClr val="232323"/>
                </a:solidFill>
              </a:rPr>
              <a:t>) -</a:t>
            </a:r>
            <a:r>
              <a:rPr lang="en-US" sz="1200" dirty="0" err="1">
                <a:solidFill>
                  <a:srgbClr val="232323"/>
                </a:solidFill>
              </a:rPr>
              <a:t>kad</a:t>
            </a:r>
            <a:r>
              <a:rPr lang="en-US" sz="1200" dirty="0">
                <a:solidFill>
                  <a:srgbClr val="232323"/>
                </a:solidFill>
              </a:rPr>
              <a:t>, time </a:t>
            </a:r>
            <a:r>
              <a:rPr lang="en-US" sz="1200" dirty="0" err="1">
                <a:solidFill>
                  <a:srgbClr val="232323"/>
                </a:solidFill>
              </a:rPr>
              <a:t>što</a:t>
            </a:r>
            <a:endParaRPr sz="1200" dirty="0">
              <a:solidFill>
                <a:srgbClr val="232323"/>
              </a:solidFill>
            </a:endParaRPr>
          </a:p>
          <a:p>
            <a:pPr marL="0" lvl="0" indent="0" algn="l" rtl="0">
              <a:spcBef>
                <a:spcPts val="1000"/>
              </a:spcBef>
              <a:spcAft>
                <a:spcPts val="0"/>
              </a:spcAft>
              <a:buNone/>
            </a:pPr>
            <a:endParaRPr sz="1200" dirty="0">
              <a:solidFill>
                <a:srgbClr val="232323"/>
              </a:solidFill>
            </a:endParaRPr>
          </a:p>
          <a:p>
            <a:pPr marL="0" lvl="0" indent="0" algn="just" rtl="0">
              <a:lnSpc>
                <a:spcPct val="115000"/>
              </a:lnSpc>
              <a:spcBef>
                <a:spcPts val="0"/>
              </a:spcBef>
              <a:spcAft>
                <a:spcPts val="0"/>
              </a:spcAft>
              <a:buNone/>
            </a:pPr>
            <a:r>
              <a:rPr lang="en-US" sz="1200" dirty="0">
                <a:solidFill>
                  <a:srgbClr val="232323"/>
                </a:solidFill>
              </a:rPr>
              <a:t>U </a:t>
            </a:r>
            <a:r>
              <a:rPr lang="en-US" sz="1200" dirty="0" err="1">
                <a:solidFill>
                  <a:srgbClr val="232323"/>
                </a:solidFill>
              </a:rPr>
              <a:t>glavnoj</a:t>
            </a:r>
            <a:r>
              <a:rPr lang="en-US" sz="1200" dirty="0">
                <a:solidFill>
                  <a:srgbClr val="232323"/>
                </a:solidFill>
              </a:rPr>
              <a:t> </a:t>
            </a:r>
            <a:r>
              <a:rPr lang="en-US" sz="1200" dirty="0" err="1">
                <a:solidFill>
                  <a:srgbClr val="232323"/>
                </a:solidFill>
              </a:rPr>
              <a:t>rečenici</a:t>
            </a:r>
            <a:r>
              <a:rPr lang="en-US" sz="1200" dirty="0">
                <a:solidFill>
                  <a:srgbClr val="232323"/>
                </a:solidFill>
              </a:rPr>
              <a:t> </a:t>
            </a:r>
            <a:r>
              <a:rPr lang="en-US" sz="1200" dirty="0" err="1">
                <a:solidFill>
                  <a:srgbClr val="232323"/>
                </a:solidFill>
              </a:rPr>
              <a:t>uvek</a:t>
            </a:r>
            <a:r>
              <a:rPr lang="en-US" sz="1200" dirty="0">
                <a:solidFill>
                  <a:srgbClr val="232323"/>
                </a:solidFill>
              </a:rPr>
              <a:t> </a:t>
            </a:r>
            <a:r>
              <a:rPr lang="en-US" sz="1200" dirty="0" err="1">
                <a:solidFill>
                  <a:srgbClr val="232323"/>
                </a:solidFill>
              </a:rPr>
              <a:t>stoje</a:t>
            </a:r>
            <a:r>
              <a:rPr lang="en-US" sz="1200" dirty="0">
                <a:solidFill>
                  <a:srgbClr val="232323"/>
                </a:solidFill>
              </a:rPr>
              <a:t> </a:t>
            </a:r>
            <a:r>
              <a:rPr lang="en-US" sz="1200" dirty="0" err="1">
                <a:solidFill>
                  <a:srgbClr val="232323"/>
                </a:solidFill>
              </a:rPr>
              <a:t>izrazi</a:t>
            </a:r>
            <a:r>
              <a:rPr lang="en-US" sz="1200" dirty="0">
                <a:solidFill>
                  <a:srgbClr val="232323"/>
                </a:solidFill>
              </a:rPr>
              <a:t>:</a:t>
            </a:r>
            <a:endParaRPr sz="1200" dirty="0">
              <a:solidFill>
                <a:srgbClr val="232323"/>
              </a:solidFill>
            </a:endParaRPr>
          </a:p>
          <a:p>
            <a:pPr marL="0" lvl="0" indent="0" algn="just" rtl="0">
              <a:lnSpc>
                <a:spcPct val="115000"/>
              </a:lnSpc>
              <a:spcBef>
                <a:spcPts val="0"/>
              </a:spcBef>
              <a:spcAft>
                <a:spcPts val="0"/>
              </a:spcAft>
              <a:buNone/>
            </a:pPr>
            <a:r>
              <a:rPr lang="en-US" sz="1200" dirty="0" smtClean="0">
                <a:solidFill>
                  <a:srgbClr val="232323"/>
                </a:solidFill>
              </a:rPr>
              <a:t>tum</a:t>
            </a:r>
            <a:r>
              <a:rPr lang="en-US" sz="1200" dirty="0">
                <a:solidFill>
                  <a:srgbClr val="232323"/>
                </a:solidFill>
              </a:rPr>
              <a:t>, </a:t>
            </a:r>
            <a:r>
              <a:rPr lang="en-US" sz="1200" dirty="0" err="1">
                <a:solidFill>
                  <a:srgbClr val="232323"/>
                </a:solidFill>
              </a:rPr>
              <a:t>tunc</a:t>
            </a:r>
            <a:r>
              <a:rPr lang="en-US" sz="1200" dirty="0">
                <a:solidFill>
                  <a:srgbClr val="232323"/>
                </a:solidFill>
              </a:rPr>
              <a:t> - </a:t>
            </a:r>
            <a:r>
              <a:rPr lang="en-US" sz="1200" dirty="0" err="1">
                <a:solidFill>
                  <a:srgbClr val="232323"/>
                </a:solidFill>
              </a:rPr>
              <a:t>tada</a:t>
            </a:r>
            <a:endParaRPr sz="1200" dirty="0">
              <a:solidFill>
                <a:srgbClr val="232323"/>
              </a:solidFill>
            </a:endParaRPr>
          </a:p>
          <a:p>
            <a:pPr marL="0" lvl="0" indent="0" algn="just" rtl="0">
              <a:lnSpc>
                <a:spcPct val="115000"/>
              </a:lnSpc>
              <a:spcBef>
                <a:spcPts val="0"/>
              </a:spcBef>
              <a:spcAft>
                <a:spcPts val="0"/>
              </a:spcAft>
              <a:buNone/>
            </a:pPr>
            <a:r>
              <a:rPr lang="en-US" sz="1200" dirty="0" err="1">
                <a:solidFill>
                  <a:srgbClr val="232323"/>
                </a:solidFill>
              </a:rPr>
              <a:t>nunc</a:t>
            </a:r>
            <a:r>
              <a:rPr lang="en-US" sz="1200" dirty="0">
                <a:solidFill>
                  <a:srgbClr val="232323"/>
                </a:solidFill>
              </a:rPr>
              <a:t> - </a:t>
            </a:r>
            <a:r>
              <a:rPr lang="en-US" sz="1200" dirty="0" err="1">
                <a:solidFill>
                  <a:srgbClr val="232323"/>
                </a:solidFill>
              </a:rPr>
              <a:t>sada</a:t>
            </a:r>
            <a:endParaRPr sz="1200" dirty="0">
              <a:solidFill>
                <a:srgbClr val="232323"/>
              </a:solidFill>
            </a:endParaRPr>
          </a:p>
          <a:p>
            <a:pPr marL="0" lvl="0" indent="0" algn="just" rtl="0">
              <a:lnSpc>
                <a:spcPct val="115000"/>
              </a:lnSpc>
              <a:spcBef>
                <a:spcPts val="0"/>
              </a:spcBef>
              <a:spcAft>
                <a:spcPts val="0"/>
              </a:spcAft>
              <a:buNone/>
            </a:pPr>
            <a:r>
              <a:rPr lang="en-US" sz="1200" dirty="0" err="1">
                <a:solidFill>
                  <a:srgbClr val="232323"/>
                </a:solidFill>
              </a:rPr>
              <a:t>eo</a:t>
            </a:r>
            <a:r>
              <a:rPr lang="en-US" sz="1200" dirty="0">
                <a:solidFill>
                  <a:srgbClr val="232323"/>
                </a:solidFill>
              </a:rPr>
              <a:t> tempore - u to </a:t>
            </a:r>
            <a:r>
              <a:rPr lang="en-US" sz="1200" dirty="0" err="1" smtClean="0">
                <a:solidFill>
                  <a:srgbClr val="232323"/>
                </a:solidFill>
              </a:rPr>
              <a:t>vreme</a:t>
            </a:r>
            <a:endParaRPr lang="sr-Cyrl-RS" sz="1200" dirty="0" smtClean="0">
              <a:solidFill>
                <a:srgbClr val="232323"/>
              </a:solidFill>
            </a:endParaRPr>
          </a:p>
          <a:p>
            <a:pPr marL="0" lvl="0" indent="0">
              <a:spcBef>
                <a:spcPts val="0"/>
              </a:spcBef>
              <a:buClr>
                <a:schemeClr val="dk1"/>
              </a:buClr>
              <a:buSzPts val="1100"/>
              <a:buNone/>
            </a:pPr>
            <a:endParaRPr lang="sr-Cyrl-RS" sz="1200" dirty="0" smtClean="0">
              <a:solidFill>
                <a:srgbClr val="232323"/>
              </a:solidFill>
            </a:endParaRPr>
          </a:p>
          <a:p>
            <a:pPr marL="0" lvl="0" indent="0">
              <a:spcBef>
                <a:spcPts val="0"/>
              </a:spcBef>
              <a:buClr>
                <a:schemeClr val="dk1"/>
              </a:buClr>
              <a:buSzPts val="1100"/>
              <a:buNone/>
            </a:pPr>
            <a:r>
              <a:rPr lang="en-US" sz="1200" dirty="0" err="1" smtClean="0">
                <a:solidFill>
                  <a:srgbClr val="232323"/>
                </a:solidFill>
              </a:rPr>
              <a:t>Imamo</a:t>
            </a:r>
            <a:r>
              <a:rPr lang="en-US" sz="1200" dirty="0" smtClean="0">
                <a:solidFill>
                  <a:srgbClr val="232323"/>
                </a:solidFill>
              </a:rPr>
              <a:t> </a:t>
            </a:r>
            <a:r>
              <a:rPr lang="en-US" sz="1200" dirty="0" err="1">
                <a:solidFill>
                  <a:srgbClr val="232323"/>
                </a:solidFill>
              </a:rPr>
              <a:t>još</a:t>
            </a:r>
            <a:r>
              <a:rPr lang="en-US" sz="1200" dirty="0">
                <a:solidFill>
                  <a:srgbClr val="232323"/>
                </a:solidFill>
              </a:rPr>
              <a:t> </a:t>
            </a:r>
            <a:r>
              <a:rPr lang="en-US" sz="1200" dirty="0" err="1">
                <a:solidFill>
                  <a:srgbClr val="232323"/>
                </a:solidFill>
              </a:rPr>
              <a:t>i</a:t>
            </a:r>
            <a:r>
              <a:rPr lang="en-US" sz="1200" dirty="0">
                <a:solidFill>
                  <a:srgbClr val="232323"/>
                </a:solidFill>
              </a:rPr>
              <a:t> </a:t>
            </a:r>
            <a:r>
              <a:rPr lang="en-US" sz="1200" dirty="0" err="1">
                <a:solidFill>
                  <a:srgbClr val="232323"/>
                </a:solidFill>
              </a:rPr>
              <a:t>ove</a:t>
            </a:r>
            <a:r>
              <a:rPr lang="en-US" sz="1200" dirty="0">
                <a:solidFill>
                  <a:srgbClr val="232323"/>
                </a:solidFill>
              </a:rPr>
              <a:t> </a:t>
            </a:r>
            <a:r>
              <a:rPr lang="en-US" sz="1200" dirty="0" err="1">
                <a:solidFill>
                  <a:srgbClr val="232323"/>
                </a:solidFill>
              </a:rPr>
              <a:t>veznike</a:t>
            </a:r>
            <a:endParaRPr lang="en-US" sz="1200" dirty="0">
              <a:solidFill>
                <a:srgbClr val="232323"/>
              </a:solidFill>
            </a:endParaRPr>
          </a:p>
          <a:p>
            <a:pPr marL="0" lvl="0" indent="0">
              <a:lnSpc>
                <a:spcPct val="115000"/>
              </a:lnSpc>
              <a:spcBef>
                <a:spcPts val="0"/>
              </a:spcBef>
              <a:buClr>
                <a:schemeClr val="dk1"/>
              </a:buClr>
              <a:buSzPts val="1100"/>
              <a:buNone/>
            </a:pPr>
            <a:endParaRPr lang="en-US" sz="1200" dirty="0">
              <a:solidFill>
                <a:srgbClr val="232323"/>
              </a:solidFill>
            </a:endParaRPr>
          </a:p>
          <a:p>
            <a:pPr marL="0" lvl="0" indent="0">
              <a:lnSpc>
                <a:spcPct val="115000"/>
              </a:lnSpc>
              <a:spcBef>
                <a:spcPts val="0"/>
              </a:spcBef>
              <a:buClr>
                <a:schemeClr val="dk1"/>
              </a:buClr>
              <a:buSzPts val="1100"/>
              <a:buNone/>
            </a:pPr>
            <a:r>
              <a:rPr lang="en-US" sz="1200" dirty="0" err="1">
                <a:solidFill>
                  <a:srgbClr val="232323"/>
                </a:solidFill>
              </a:rPr>
              <a:t>dum</a:t>
            </a:r>
            <a:r>
              <a:rPr lang="en-US" sz="1200" dirty="0">
                <a:solidFill>
                  <a:srgbClr val="232323"/>
                </a:solidFill>
              </a:rPr>
              <a:t> - </a:t>
            </a:r>
            <a:r>
              <a:rPr lang="en-US" sz="1200" dirty="0" err="1">
                <a:solidFill>
                  <a:srgbClr val="232323"/>
                </a:solidFill>
              </a:rPr>
              <a:t>dok</a:t>
            </a:r>
            <a:endParaRPr lang="en-US" sz="1200" dirty="0">
              <a:solidFill>
                <a:srgbClr val="232323"/>
              </a:solidFill>
            </a:endParaRPr>
          </a:p>
          <a:p>
            <a:pPr marL="0" lvl="0" indent="0">
              <a:lnSpc>
                <a:spcPct val="115000"/>
              </a:lnSpc>
              <a:spcBef>
                <a:spcPts val="0"/>
              </a:spcBef>
              <a:buClr>
                <a:schemeClr val="dk1"/>
              </a:buClr>
              <a:buSzPts val="1100"/>
              <a:buNone/>
            </a:pPr>
            <a:r>
              <a:rPr lang="en-US" sz="1200" dirty="0" err="1">
                <a:solidFill>
                  <a:srgbClr val="232323"/>
                </a:solidFill>
              </a:rPr>
              <a:t>donec</a:t>
            </a:r>
            <a:r>
              <a:rPr lang="en-US" sz="1200" dirty="0">
                <a:solidFill>
                  <a:srgbClr val="232323"/>
                </a:solidFill>
              </a:rPr>
              <a:t> - </a:t>
            </a:r>
            <a:r>
              <a:rPr lang="en-US" sz="1200" dirty="0" err="1">
                <a:solidFill>
                  <a:srgbClr val="232323"/>
                </a:solidFill>
              </a:rPr>
              <a:t>dok</a:t>
            </a:r>
            <a:endParaRPr lang="en-US" sz="1200" dirty="0">
              <a:solidFill>
                <a:srgbClr val="232323"/>
              </a:solidFill>
            </a:endParaRPr>
          </a:p>
          <a:p>
            <a:pPr marL="0" lvl="0" indent="0">
              <a:lnSpc>
                <a:spcPct val="115000"/>
              </a:lnSpc>
              <a:spcBef>
                <a:spcPts val="0"/>
              </a:spcBef>
              <a:buClr>
                <a:schemeClr val="dk1"/>
              </a:buClr>
              <a:buSzPts val="1100"/>
              <a:buNone/>
            </a:pPr>
            <a:r>
              <a:rPr lang="en-US" sz="1200" dirty="0" err="1">
                <a:solidFill>
                  <a:srgbClr val="232323"/>
                </a:solidFill>
              </a:rPr>
              <a:t>antuquam</a:t>
            </a:r>
            <a:r>
              <a:rPr lang="en-US" sz="1200" dirty="0">
                <a:solidFill>
                  <a:srgbClr val="232323"/>
                </a:solidFill>
              </a:rPr>
              <a:t> - pre </a:t>
            </a:r>
            <a:r>
              <a:rPr lang="en-US" sz="1200" dirty="0" err="1">
                <a:solidFill>
                  <a:srgbClr val="232323"/>
                </a:solidFill>
              </a:rPr>
              <a:t>nego</a:t>
            </a:r>
            <a:r>
              <a:rPr lang="en-US" sz="1200" dirty="0">
                <a:solidFill>
                  <a:srgbClr val="232323"/>
                </a:solidFill>
              </a:rPr>
              <a:t> </a:t>
            </a:r>
            <a:r>
              <a:rPr lang="en-US" sz="1200" dirty="0" err="1">
                <a:solidFill>
                  <a:srgbClr val="232323"/>
                </a:solidFill>
              </a:rPr>
              <a:t>što</a:t>
            </a:r>
            <a:endParaRPr lang="en-US" sz="1200" dirty="0">
              <a:solidFill>
                <a:srgbClr val="232323"/>
              </a:solidFill>
            </a:endParaRPr>
          </a:p>
          <a:p>
            <a:pPr marL="0" lvl="0" indent="0">
              <a:lnSpc>
                <a:spcPct val="115000"/>
              </a:lnSpc>
              <a:spcBef>
                <a:spcPts val="0"/>
              </a:spcBef>
              <a:buClr>
                <a:schemeClr val="dk1"/>
              </a:buClr>
              <a:buSzPts val="1100"/>
              <a:buNone/>
            </a:pPr>
            <a:r>
              <a:rPr lang="en-US" sz="1200" dirty="0" err="1">
                <a:solidFill>
                  <a:srgbClr val="232323"/>
                </a:solidFill>
              </a:rPr>
              <a:t>priusquam</a:t>
            </a:r>
            <a:r>
              <a:rPr lang="en-US" sz="1200" dirty="0">
                <a:solidFill>
                  <a:srgbClr val="232323"/>
                </a:solidFill>
              </a:rPr>
              <a:t> - pre </a:t>
            </a:r>
            <a:r>
              <a:rPr lang="en-US" sz="1200" dirty="0" err="1">
                <a:solidFill>
                  <a:srgbClr val="232323"/>
                </a:solidFill>
              </a:rPr>
              <a:t>nego</a:t>
            </a:r>
            <a:r>
              <a:rPr lang="en-US" sz="1200" dirty="0">
                <a:solidFill>
                  <a:srgbClr val="232323"/>
                </a:solidFill>
              </a:rPr>
              <a:t> </a:t>
            </a:r>
            <a:r>
              <a:rPr lang="en-US" sz="1200" dirty="0" err="1">
                <a:solidFill>
                  <a:srgbClr val="232323"/>
                </a:solidFill>
              </a:rPr>
              <a:t>što</a:t>
            </a:r>
            <a:endParaRPr lang="en-US" sz="1200" dirty="0">
              <a:solidFill>
                <a:srgbClr val="232323"/>
              </a:solidFill>
            </a:endParaRPr>
          </a:p>
          <a:p>
            <a:pPr marL="0" lvl="0" indent="0">
              <a:lnSpc>
                <a:spcPct val="115000"/>
              </a:lnSpc>
              <a:spcBef>
                <a:spcPts val="0"/>
              </a:spcBef>
              <a:buClr>
                <a:schemeClr val="dk1"/>
              </a:buClr>
              <a:buSzPts val="1100"/>
              <a:buNone/>
            </a:pPr>
            <a:r>
              <a:rPr lang="en-US" sz="1200" dirty="0" err="1" smtClean="0">
                <a:solidFill>
                  <a:srgbClr val="232323"/>
                </a:solidFill>
              </a:rPr>
              <a:t>Postquam</a:t>
            </a:r>
            <a:r>
              <a:rPr lang="sr-Cyrl-RS" sz="1200" dirty="0" smtClean="0">
                <a:solidFill>
                  <a:srgbClr val="232323"/>
                </a:solidFill>
              </a:rPr>
              <a:t> </a:t>
            </a:r>
            <a:r>
              <a:rPr lang="en-US" sz="1200" dirty="0" smtClean="0">
                <a:solidFill>
                  <a:srgbClr val="232323"/>
                </a:solidFill>
              </a:rPr>
              <a:t>- </a:t>
            </a:r>
            <a:r>
              <a:rPr lang="en-US" sz="1200" dirty="0" err="1" smtClean="0">
                <a:solidFill>
                  <a:srgbClr val="232323"/>
                </a:solidFill>
              </a:rPr>
              <a:t>pošto</a:t>
            </a:r>
            <a:endParaRPr sz="1200" dirty="0">
              <a:solidFill>
                <a:srgbClr val="232323"/>
              </a:solidFill>
            </a:endParaRPr>
          </a:p>
        </p:txBody>
      </p:sp>
      <p:pic>
        <p:nvPicPr>
          <p:cNvPr id="5" name="Google Shape;942;p93"/>
          <p:cNvPicPr preferRelativeResize="0"/>
          <p:nvPr/>
        </p:nvPicPr>
        <p:blipFill>
          <a:blip r:embed="rId3">
            <a:alphaModFix/>
          </a:blip>
          <a:stretch>
            <a:fillRect/>
          </a:stretch>
        </p:blipFill>
        <p:spPr>
          <a:xfrm>
            <a:off x="4149969" y="2703825"/>
            <a:ext cx="7225609" cy="28654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94"/>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Cum – temporale vs. historicum</a:t>
            </a:r>
            <a:endParaRPr/>
          </a:p>
        </p:txBody>
      </p:sp>
      <p:sp>
        <p:nvSpPr>
          <p:cNvPr id="949" name="Google Shape;949;p94"/>
          <p:cNvSpPr txBox="1">
            <a:spLocks noGrp="1"/>
          </p:cNvSpPr>
          <p:nvPr>
            <p:ph type="body" idx="1"/>
          </p:nvPr>
        </p:nvSpPr>
        <p:spPr>
          <a:xfrm>
            <a:off x="680323" y="2336875"/>
            <a:ext cx="4806000" cy="35994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sz="1800">
                <a:solidFill>
                  <a:srgbClr val="232323"/>
                </a:solidFill>
              </a:rPr>
              <a:t>Za razliku od cum „temporale“, prilikom pripovedanja prošlih dogadjaja koristimo cum „historicum“, i tada vremenske rečenice stoje u konjunktivu i to konjunktiv imperfekta koji prevodimo prošlim vremenom trajnog glagola, i konjunktiv pluskvamperfekta koji prevodimo prošlim vremenom svršenog glagola, budući da je u glavnoj rečenici uvek istorijsko vreme (pravilo o slaganju vremena). </a:t>
            </a:r>
            <a:endParaRPr sz="1800">
              <a:solidFill>
                <a:srgbClr val="232323"/>
              </a:solidFill>
            </a:endParaRPr>
          </a:p>
          <a:p>
            <a:pPr marL="0" lvl="0" indent="0" algn="just" rtl="0">
              <a:spcBef>
                <a:spcPts val="1000"/>
              </a:spcBef>
              <a:spcAft>
                <a:spcPts val="0"/>
              </a:spcAft>
              <a:buNone/>
            </a:pPr>
            <a:r>
              <a:rPr lang="en-US" sz="1800">
                <a:solidFill>
                  <a:srgbClr val="232323"/>
                </a:solidFill>
              </a:rPr>
              <a:t>Osim toga, ove rečenice pored vremena pokazuju i neku drugu okolnost – uzrok na primer.</a:t>
            </a:r>
            <a:endParaRPr sz="1800">
              <a:solidFill>
                <a:srgbClr val="232323"/>
              </a:solidFill>
            </a:endParaRPr>
          </a:p>
        </p:txBody>
      </p:sp>
      <p:sp>
        <p:nvSpPr>
          <p:cNvPr id="950" name="Google Shape;950;p94"/>
          <p:cNvSpPr txBox="1"/>
          <p:nvPr/>
        </p:nvSpPr>
        <p:spPr>
          <a:xfrm>
            <a:off x="5664025" y="2314575"/>
            <a:ext cx="4736400" cy="365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1800"/>
              <a:t>Cum Romam venero, multas reliquias fororum videbo. </a:t>
            </a:r>
            <a:endParaRPr sz="1800"/>
          </a:p>
          <a:p>
            <a:pPr marL="0" lvl="0" indent="0" algn="just" rtl="0">
              <a:spcBef>
                <a:spcPts val="0"/>
              </a:spcBef>
              <a:spcAft>
                <a:spcPts val="0"/>
              </a:spcAft>
              <a:buClr>
                <a:schemeClr val="dk1"/>
              </a:buClr>
              <a:buSzPts val="1100"/>
              <a:buFont typeface="Arial"/>
              <a:buNone/>
            </a:pPr>
            <a:endParaRPr sz="1800"/>
          </a:p>
          <a:p>
            <a:pPr marL="0" lvl="0" indent="0" algn="just" rtl="0">
              <a:spcBef>
                <a:spcPts val="0"/>
              </a:spcBef>
              <a:spcAft>
                <a:spcPts val="0"/>
              </a:spcAft>
              <a:buClr>
                <a:schemeClr val="dk1"/>
              </a:buClr>
              <a:buSzPts val="1100"/>
              <a:buFont typeface="Arial"/>
              <a:buNone/>
            </a:pPr>
            <a:r>
              <a:rPr lang="en-US" sz="1800"/>
              <a:t>Kada budem došao u Rim, videću mnoge ostatke trgova.</a:t>
            </a:r>
            <a:endParaRPr sz="1800"/>
          </a:p>
          <a:p>
            <a:pPr marL="0" lvl="0" indent="0" algn="just" rtl="0">
              <a:spcBef>
                <a:spcPts val="0"/>
              </a:spcBef>
              <a:spcAft>
                <a:spcPts val="0"/>
              </a:spcAft>
              <a:buClr>
                <a:schemeClr val="dk1"/>
              </a:buClr>
              <a:buSzPts val="1100"/>
              <a:buFont typeface="Arial"/>
              <a:buNone/>
            </a:pPr>
            <a:endParaRPr sz="1800"/>
          </a:p>
          <a:p>
            <a:pPr marL="0" lvl="0" indent="0" algn="just" rtl="0">
              <a:spcBef>
                <a:spcPts val="0"/>
              </a:spcBef>
              <a:spcAft>
                <a:spcPts val="0"/>
              </a:spcAft>
              <a:buClr>
                <a:schemeClr val="dk1"/>
              </a:buClr>
              <a:buSzPts val="1100"/>
              <a:buFont typeface="Arial"/>
              <a:buNone/>
            </a:pPr>
            <a:r>
              <a:rPr lang="en-US" sz="1800"/>
              <a:t>Cum Alexander Magnus regnaret, Macedones toto orbe terrarum potentissimi fuerunt. </a:t>
            </a:r>
            <a:endParaRPr sz="1800"/>
          </a:p>
          <a:p>
            <a:pPr marL="0" lvl="0" indent="0" algn="just" rtl="0">
              <a:spcBef>
                <a:spcPts val="0"/>
              </a:spcBef>
              <a:spcAft>
                <a:spcPts val="0"/>
              </a:spcAft>
              <a:buClr>
                <a:schemeClr val="dk1"/>
              </a:buClr>
              <a:buSzPts val="1100"/>
              <a:buFont typeface="Arial"/>
              <a:buNone/>
            </a:pPr>
            <a:endParaRPr sz="1800"/>
          </a:p>
          <a:p>
            <a:pPr marL="0" lvl="0" indent="0" algn="just" rtl="0">
              <a:spcBef>
                <a:spcPts val="0"/>
              </a:spcBef>
              <a:spcAft>
                <a:spcPts val="0"/>
              </a:spcAft>
              <a:buClr>
                <a:schemeClr val="dk1"/>
              </a:buClr>
              <a:buSzPts val="1100"/>
              <a:buFont typeface="Arial"/>
              <a:buNone/>
            </a:pPr>
            <a:r>
              <a:rPr lang="en-US" sz="1800"/>
              <a:t>Kada je Aleksandar Veliki vladao, Makedonci su bili najmoćniji na svetu.</a:t>
            </a:r>
            <a:endParaRPr sz="1800"/>
          </a:p>
          <a:p>
            <a:pPr marL="0" lvl="0" indent="0" algn="just" rtl="0">
              <a:spcBef>
                <a:spcPts val="0"/>
              </a:spcBef>
              <a:spcAft>
                <a:spcPts val="0"/>
              </a:spcAft>
              <a:buNone/>
            </a:pPr>
            <a:endParaRPr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95"/>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REČENICE ZA VEŽBANJE:</a:t>
            </a:r>
            <a:endParaRPr/>
          </a:p>
        </p:txBody>
      </p:sp>
      <p:sp>
        <p:nvSpPr>
          <p:cNvPr id="957" name="Google Shape;957;p95"/>
          <p:cNvSpPr txBox="1">
            <a:spLocks noGrp="1"/>
          </p:cNvSpPr>
          <p:nvPr>
            <p:ph type="body" idx="1"/>
          </p:nvPr>
        </p:nvSpPr>
        <p:spPr>
          <a:xfrm>
            <a:off x="680325" y="2204225"/>
            <a:ext cx="10266098" cy="43533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err="1">
                <a:solidFill>
                  <a:srgbClr val="000000"/>
                </a:solidFill>
              </a:rPr>
              <a:t>Razmislite</a:t>
            </a:r>
            <a:r>
              <a:rPr lang="en-US" dirty="0">
                <a:solidFill>
                  <a:srgbClr val="000000"/>
                </a:solidFill>
              </a:rPr>
              <a:t> da li je u </a:t>
            </a:r>
            <a:r>
              <a:rPr lang="en-US" dirty="0" err="1">
                <a:solidFill>
                  <a:srgbClr val="000000"/>
                </a:solidFill>
              </a:rPr>
              <a:t>sledećim</a:t>
            </a:r>
            <a:r>
              <a:rPr lang="en-US" dirty="0">
                <a:solidFill>
                  <a:srgbClr val="000000"/>
                </a:solidFill>
              </a:rPr>
              <a:t> </a:t>
            </a:r>
            <a:r>
              <a:rPr lang="en-US" dirty="0" err="1">
                <a:solidFill>
                  <a:srgbClr val="000000"/>
                </a:solidFill>
              </a:rPr>
              <a:t>rečenicama</a:t>
            </a:r>
            <a:r>
              <a:rPr lang="en-US" dirty="0">
                <a:solidFill>
                  <a:srgbClr val="000000"/>
                </a:solidFill>
              </a:rPr>
              <a:t> </a:t>
            </a:r>
            <a:r>
              <a:rPr lang="en-US" dirty="0" err="1">
                <a:solidFill>
                  <a:srgbClr val="000000"/>
                </a:solidFill>
              </a:rPr>
              <a:t>upotrebljeno</a:t>
            </a:r>
            <a:r>
              <a:rPr lang="en-US" dirty="0">
                <a:solidFill>
                  <a:srgbClr val="000000"/>
                </a:solidFill>
              </a:rPr>
              <a:t> CUM </a:t>
            </a:r>
            <a:r>
              <a:rPr lang="en-US" dirty="0" err="1">
                <a:solidFill>
                  <a:srgbClr val="000000"/>
                </a:solidFill>
              </a:rPr>
              <a:t>za</a:t>
            </a:r>
            <a:r>
              <a:rPr lang="en-US" dirty="0">
                <a:solidFill>
                  <a:srgbClr val="000000"/>
                </a:solidFill>
              </a:rPr>
              <a:t> </a:t>
            </a:r>
            <a:r>
              <a:rPr lang="en-US" dirty="0" err="1">
                <a:solidFill>
                  <a:srgbClr val="000000"/>
                </a:solidFill>
              </a:rPr>
              <a:t>vremenske</a:t>
            </a:r>
            <a:r>
              <a:rPr lang="en-US" dirty="0">
                <a:solidFill>
                  <a:srgbClr val="000000"/>
                </a:solidFill>
              </a:rPr>
              <a:t> </a:t>
            </a:r>
            <a:r>
              <a:rPr lang="en-US" dirty="0" err="1">
                <a:solidFill>
                  <a:srgbClr val="000000"/>
                </a:solidFill>
              </a:rPr>
              <a:t>rečenice</a:t>
            </a:r>
            <a:r>
              <a:rPr lang="en-US" dirty="0">
                <a:solidFill>
                  <a:srgbClr val="000000"/>
                </a:solidFill>
              </a:rPr>
              <a:t>, </a:t>
            </a:r>
            <a:r>
              <a:rPr lang="en-US" dirty="0" err="1">
                <a:solidFill>
                  <a:srgbClr val="000000"/>
                </a:solidFill>
              </a:rPr>
              <a:t>uzročne</a:t>
            </a:r>
            <a:r>
              <a:rPr lang="en-US" dirty="0">
                <a:solidFill>
                  <a:srgbClr val="000000"/>
                </a:solidFill>
              </a:rPr>
              <a:t> </a:t>
            </a:r>
            <a:r>
              <a:rPr lang="en-US" dirty="0" err="1">
                <a:solidFill>
                  <a:srgbClr val="000000"/>
                </a:solidFill>
              </a:rPr>
              <a:t>ili</a:t>
            </a:r>
            <a:r>
              <a:rPr lang="en-US" dirty="0">
                <a:solidFill>
                  <a:srgbClr val="000000"/>
                </a:solidFill>
              </a:rPr>
              <a:t> </a:t>
            </a:r>
            <a:r>
              <a:rPr lang="en-US" dirty="0" err="1">
                <a:solidFill>
                  <a:srgbClr val="000000"/>
                </a:solidFill>
              </a:rPr>
              <a:t>dopusne</a:t>
            </a:r>
            <a:r>
              <a:rPr lang="en-US" dirty="0">
                <a:solidFill>
                  <a:srgbClr val="000000"/>
                </a:solidFill>
              </a:rPr>
              <a:t>, a </a:t>
            </a:r>
            <a:r>
              <a:rPr lang="en-US" dirty="0" err="1">
                <a:solidFill>
                  <a:srgbClr val="000000"/>
                </a:solidFill>
              </a:rPr>
              <a:t>onda</a:t>
            </a:r>
            <a:r>
              <a:rPr lang="en-US" dirty="0">
                <a:solidFill>
                  <a:srgbClr val="000000"/>
                </a:solidFill>
              </a:rPr>
              <a:t> </a:t>
            </a:r>
            <a:r>
              <a:rPr lang="en-US" dirty="0" err="1">
                <a:solidFill>
                  <a:srgbClr val="000000"/>
                </a:solidFill>
              </a:rPr>
              <a:t>probajte</a:t>
            </a:r>
            <a:r>
              <a:rPr lang="en-US" dirty="0">
                <a:solidFill>
                  <a:srgbClr val="000000"/>
                </a:solidFill>
              </a:rPr>
              <a:t> da </a:t>
            </a:r>
            <a:r>
              <a:rPr lang="en-US" dirty="0" err="1">
                <a:solidFill>
                  <a:srgbClr val="000000"/>
                </a:solidFill>
              </a:rPr>
              <a:t>prevedete</a:t>
            </a:r>
            <a:r>
              <a:rPr lang="en-US" dirty="0">
                <a:solidFill>
                  <a:srgbClr val="000000"/>
                </a:solidFill>
              </a:rPr>
              <a:t>. </a:t>
            </a:r>
            <a:endParaRPr sz="1400" dirty="0">
              <a:solidFill>
                <a:srgbClr val="000000"/>
              </a:solidFill>
              <a:highlight>
                <a:srgbClr val="D8D8D8"/>
              </a:highlight>
              <a:latin typeface="Times New Roman"/>
              <a:ea typeface="Times New Roman"/>
              <a:cs typeface="Times New Roman"/>
              <a:sym typeface="Times New Roman"/>
            </a:endParaRPr>
          </a:p>
          <a:p>
            <a:pPr marL="0" lvl="0" indent="0" algn="just" rtl="0">
              <a:spcBef>
                <a:spcPts val="1000"/>
              </a:spcBef>
              <a:spcAft>
                <a:spcPts val="0"/>
              </a:spcAft>
              <a:buNone/>
            </a:pPr>
            <a:endParaRPr sz="1000" dirty="0">
              <a:solidFill>
                <a:srgbClr val="000000"/>
              </a:solidFill>
              <a:highlight>
                <a:srgbClr val="D8D8D8"/>
              </a:highlight>
              <a:latin typeface="Times New Roman"/>
              <a:ea typeface="Times New Roman"/>
              <a:cs typeface="Times New Roman"/>
              <a:sym typeface="Times New Roman"/>
            </a:endParaRPr>
          </a:p>
          <a:p>
            <a:pPr lvl="0" indent="-457200" algn="l" rtl="0">
              <a:spcBef>
                <a:spcPts val="1000"/>
              </a:spcBef>
              <a:spcAft>
                <a:spcPts val="0"/>
              </a:spcAft>
              <a:buFont typeface="+mj-lt"/>
              <a:buAutoNum type="arabicPeriod"/>
            </a:pPr>
            <a:r>
              <a:rPr lang="en-US" dirty="0" smtClean="0">
                <a:solidFill>
                  <a:srgbClr val="000000"/>
                </a:solidFill>
              </a:rPr>
              <a:t>CUM </a:t>
            </a:r>
            <a:r>
              <a:rPr lang="en-US" dirty="0">
                <a:solidFill>
                  <a:srgbClr val="000000"/>
                </a:solidFill>
              </a:rPr>
              <a:t>MILITES CASTRA POSUISSENT, MURUM AEDIFICAVERUNT.</a:t>
            </a:r>
            <a:endParaRPr dirty="0">
              <a:solidFill>
                <a:srgbClr val="000000"/>
              </a:solidFill>
            </a:endParaRPr>
          </a:p>
          <a:p>
            <a:pPr lvl="0" indent="-457200" algn="l" rtl="0">
              <a:spcBef>
                <a:spcPts val="1000"/>
              </a:spcBef>
              <a:spcAft>
                <a:spcPts val="0"/>
              </a:spcAft>
              <a:buFont typeface="+mj-lt"/>
              <a:buAutoNum type="arabicPeriod"/>
            </a:pPr>
            <a:r>
              <a:rPr lang="en-US" dirty="0" smtClean="0">
                <a:solidFill>
                  <a:srgbClr val="000000"/>
                </a:solidFill>
              </a:rPr>
              <a:t>CUM </a:t>
            </a:r>
            <a:r>
              <a:rPr lang="en-US" dirty="0">
                <a:solidFill>
                  <a:srgbClr val="000000"/>
                </a:solidFill>
              </a:rPr>
              <a:t>FILIUS MEUS PROCEDERE NON POSSIT, EUM PORTABO.</a:t>
            </a:r>
            <a:endParaRPr dirty="0">
              <a:solidFill>
                <a:srgbClr val="000000"/>
              </a:solidFill>
            </a:endParaRPr>
          </a:p>
          <a:p>
            <a:pPr lvl="0" indent="-457200" algn="l" rtl="0">
              <a:spcBef>
                <a:spcPts val="1000"/>
              </a:spcBef>
              <a:spcAft>
                <a:spcPts val="0"/>
              </a:spcAft>
              <a:buFont typeface="+mj-lt"/>
              <a:buAutoNum type="arabicPeriod"/>
            </a:pPr>
            <a:r>
              <a:rPr lang="en-US" dirty="0" smtClean="0">
                <a:solidFill>
                  <a:srgbClr val="000000"/>
                </a:solidFill>
              </a:rPr>
              <a:t>CUM </a:t>
            </a:r>
            <a:r>
              <a:rPr lang="en-US" dirty="0">
                <a:solidFill>
                  <a:srgbClr val="000000"/>
                </a:solidFill>
              </a:rPr>
              <a:t>HOSTES OPPIDUM OPPUGNARENT, CIVES IN VILLIS MANEBANT.</a:t>
            </a:r>
            <a:endParaRPr dirty="0">
              <a:solidFill>
                <a:srgbClr val="000000"/>
              </a:solidFill>
            </a:endParaRPr>
          </a:p>
          <a:p>
            <a:pPr lvl="0" indent="-457200" algn="l" rtl="0">
              <a:spcBef>
                <a:spcPts val="1000"/>
              </a:spcBef>
              <a:spcAft>
                <a:spcPts val="0"/>
              </a:spcAft>
              <a:buFont typeface="+mj-lt"/>
              <a:buAutoNum type="arabicPeriod"/>
            </a:pPr>
            <a:r>
              <a:rPr lang="en-US" dirty="0" smtClean="0">
                <a:solidFill>
                  <a:srgbClr val="000000"/>
                </a:solidFill>
              </a:rPr>
              <a:t>CUM </a:t>
            </a:r>
            <a:r>
              <a:rPr lang="en-US" dirty="0">
                <a:solidFill>
                  <a:srgbClr val="000000"/>
                </a:solidFill>
              </a:rPr>
              <a:t>REX NECATUS SIT, QUIS NUNC REGET?</a:t>
            </a:r>
            <a:endParaRPr dirty="0">
              <a:solidFill>
                <a:srgbClr val="000000"/>
              </a:solidFill>
            </a:endParaRPr>
          </a:p>
          <a:p>
            <a:pPr lvl="0" indent="-457200" algn="l" rtl="0">
              <a:spcBef>
                <a:spcPts val="1000"/>
              </a:spcBef>
              <a:spcAft>
                <a:spcPts val="0"/>
              </a:spcAft>
              <a:buFont typeface="+mj-lt"/>
              <a:buAutoNum type="arabicPeriod"/>
            </a:pPr>
            <a:r>
              <a:rPr lang="en-US" dirty="0" smtClean="0">
                <a:solidFill>
                  <a:srgbClr val="000000"/>
                </a:solidFill>
              </a:rPr>
              <a:t>GRAECI</a:t>
            </a:r>
            <a:r>
              <a:rPr lang="en-US" dirty="0">
                <a:solidFill>
                  <a:srgbClr val="000000"/>
                </a:solidFill>
              </a:rPr>
              <a:t>, CUM TROIAM CEPISSENT, DOMUM NAVIGAVERUNT.</a:t>
            </a:r>
            <a:endParaRPr dirty="0">
              <a:solidFill>
                <a:srgbClr val="000000"/>
              </a:solidFill>
            </a:endParaRPr>
          </a:p>
          <a:p>
            <a:pPr lvl="0" indent="-457200" algn="l" rtl="0">
              <a:spcBef>
                <a:spcPts val="1000"/>
              </a:spcBef>
              <a:spcAft>
                <a:spcPts val="0"/>
              </a:spcAft>
              <a:buFont typeface="+mj-lt"/>
              <a:buAutoNum type="arabicPeriod"/>
            </a:pPr>
            <a:r>
              <a:rPr lang="en-US" dirty="0" smtClean="0">
                <a:solidFill>
                  <a:srgbClr val="000000"/>
                </a:solidFill>
              </a:rPr>
              <a:t>CUM </a:t>
            </a:r>
            <a:r>
              <a:rPr lang="en-US" dirty="0">
                <a:solidFill>
                  <a:srgbClr val="000000"/>
                </a:solidFill>
              </a:rPr>
              <a:t>PUELLAM MAXIME AMEM, EAM IN MATRIMONIUM NON DUCAM.</a:t>
            </a:r>
            <a:endParaRPr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98"/>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PODSETIMO SE I DRUGIH ZAVISNIH REČENICA</a:t>
            </a:r>
            <a:endParaRPr/>
          </a:p>
        </p:txBody>
      </p:sp>
      <p:pic>
        <p:nvPicPr>
          <p:cNvPr id="984" name="Google Shape;984;p98"/>
          <p:cNvPicPr preferRelativeResize="0"/>
          <p:nvPr/>
        </p:nvPicPr>
        <p:blipFill>
          <a:blip r:embed="rId3">
            <a:alphaModFix/>
          </a:blip>
          <a:stretch>
            <a:fillRect/>
          </a:stretch>
        </p:blipFill>
        <p:spPr>
          <a:xfrm>
            <a:off x="152400" y="2017000"/>
            <a:ext cx="5441450" cy="2362625"/>
          </a:xfrm>
          <a:prstGeom prst="rect">
            <a:avLst/>
          </a:prstGeom>
          <a:noFill/>
          <a:ln>
            <a:noFill/>
          </a:ln>
        </p:spPr>
      </p:pic>
      <p:pic>
        <p:nvPicPr>
          <p:cNvPr id="985" name="Google Shape;985;p98"/>
          <p:cNvPicPr preferRelativeResize="0"/>
          <p:nvPr/>
        </p:nvPicPr>
        <p:blipFill>
          <a:blip r:embed="rId4">
            <a:alphaModFix/>
          </a:blip>
          <a:stretch>
            <a:fillRect/>
          </a:stretch>
        </p:blipFill>
        <p:spPr>
          <a:xfrm>
            <a:off x="152400" y="4375750"/>
            <a:ext cx="5441450" cy="2438400"/>
          </a:xfrm>
          <a:prstGeom prst="rect">
            <a:avLst/>
          </a:prstGeom>
          <a:noFill/>
          <a:ln>
            <a:noFill/>
          </a:ln>
        </p:spPr>
      </p:pic>
      <p:pic>
        <p:nvPicPr>
          <p:cNvPr id="986" name="Google Shape;986;p98"/>
          <p:cNvPicPr preferRelativeResize="0"/>
          <p:nvPr/>
        </p:nvPicPr>
        <p:blipFill>
          <a:blip r:embed="rId5">
            <a:alphaModFix/>
          </a:blip>
          <a:stretch>
            <a:fillRect/>
          </a:stretch>
        </p:blipFill>
        <p:spPr>
          <a:xfrm>
            <a:off x="5593839" y="4375750"/>
            <a:ext cx="6549863" cy="2438400"/>
          </a:xfrm>
          <a:prstGeom prst="rect">
            <a:avLst/>
          </a:prstGeom>
          <a:noFill/>
          <a:ln>
            <a:noFill/>
          </a:ln>
        </p:spPr>
      </p:pic>
      <p:pic>
        <p:nvPicPr>
          <p:cNvPr id="987" name="Google Shape;987;p98"/>
          <p:cNvPicPr preferRelativeResize="0"/>
          <p:nvPr/>
        </p:nvPicPr>
        <p:blipFill>
          <a:blip r:embed="rId6">
            <a:alphaModFix/>
          </a:blip>
          <a:stretch>
            <a:fillRect/>
          </a:stretch>
        </p:blipFill>
        <p:spPr>
          <a:xfrm>
            <a:off x="5593850" y="2013125"/>
            <a:ext cx="6503800" cy="2362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
                                        </p:tgtEl>
                                        <p:attrNameLst>
                                          <p:attrName>style.visibility</p:attrName>
                                        </p:attrNameLst>
                                      </p:cBhvr>
                                      <p:to>
                                        <p:strVal val="visible"/>
                                      </p:to>
                                    </p:set>
                                    <p:animEffect transition="in" filter="fade">
                                      <p:cBhvr>
                                        <p:cTn id="7" dur="1000"/>
                                        <p:tgtEl>
                                          <p:spTgt spid="9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4"/>
                                        </p:tgtEl>
                                        <p:attrNameLst>
                                          <p:attrName>style.visibility</p:attrName>
                                        </p:attrNameLst>
                                      </p:cBhvr>
                                      <p:to>
                                        <p:strVal val="visible"/>
                                      </p:to>
                                    </p:set>
                                    <p:animEffect transition="in" filter="fade">
                                      <p:cBhvr>
                                        <p:cTn id="12" dur="1000"/>
                                        <p:tgtEl>
                                          <p:spTgt spid="9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7"/>
                                        </p:tgtEl>
                                        <p:attrNameLst>
                                          <p:attrName>style.visibility</p:attrName>
                                        </p:attrNameLst>
                                      </p:cBhvr>
                                      <p:to>
                                        <p:strVal val="visible"/>
                                      </p:to>
                                    </p:set>
                                    <p:animEffect transition="in" filter="fade">
                                      <p:cBhvr>
                                        <p:cTn id="17" dur="1000"/>
                                        <p:tgtEl>
                                          <p:spTgt spid="9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5"/>
                                        </p:tgtEl>
                                        <p:attrNameLst>
                                          <p:attrName>style.visibility</p:attrName>
                                        </p:attrNameLst>
                                      </p:cBhvr>
                                      <p:to>
                                        <p:strVal val="visible"/>
                                      </p:to>
                                    </p:set>
                                    <p:animEffect transition="in" filter="fade">
                                      <p:cBhvr>
                                        <p:cTn id="22" dur="1000"/>
                                        <p:tgtEl>
                                          <p:spTgt spid="9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6"/>
                                        </p:tgtEl>
                                        <p:attrNameLst>
                                          <p:attrName>style.visibility</p:attrName>
                                        </p:attrNameLst>
                                      </p:cBhvr>
                                      <p:to>
                                        <p:strVal val="visible"/>
                                      </p:to>
                                    </p:set>
                                    <p:animEffect transition="in" filter="fade">
                                      <p:cBhvr>
                                        <p:cTn id="27" dur="1100"/>
                                        <p:tgtEl>
                                          <p:spTgt spid="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00"/>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RAZMISLITE O ZNAČENJU REČENICA</a:t>
            </a:r>
            <a:endParaRPr/>
          </a:p>
        </p:txBody>
      </p:sp>
      <p:sp>
        <p:nvSpPr>
          <p:cNvPr id="1001" name="Google Shape;1001;p100"/>
          <p:cNvSpPr txBox="1">
            <a:spLocks noGrp="1"/>
          </p:cNvSpPr>
          <p:nvPr>
            <p:ph type="body" idx="1"/>
          </p:nvPr>
        </p:nvSpPr>
        <p:spPr>
          <a:xfrm>
            <a:off x="680321" y="2336873"/>
            <a:ext cx="9613800" cy="3599400"/>
          </a:xfrm>
          <a:prstGeom prst="rect">
            <a:avLst/>
          </a:prstGeom>
        </p:spPr>
        <p:txBody>
          <a:bodyPr spcFirstLastPara="1" wrap="square" lIns="91425" tIns="45700" rIns="91425" bIns="45700" anchor="t" anchorCtr="0">
            <a:noAutofit/>
          </a:bodyPr>
          <a:lstStyle/>
          <a:p>
            <a:pPr marL="457200" lvl="0" indent="-317500" algn="just" rtl="0">
              <a:spcBef>
                <a:spcPts val="1000"/>
              </a:spcBef>
              <a:spcAft>
                <a:spcPts val="0"/>
              </a:spcAft>
              <a:buSzPts val="1400"/>
              <a:buAutoNum type="arabicPeriod"/>
            </a:pPr>
            <a:r>
              <a:rPr lang="en-US" sz="1400"/>
              <a:t>Cum Romam venero, ad te scribam. </a:t>
            </a:r>
            <a:endParaRPr sz="1400"/>
          </a:p>
          <a:p>
            <a:pPr marL="457200" lvl="0" indent="-317500" algn="just" rtl="0">
              <a:spcBef>
                <a:spcPts val="1000"/>
              </a:spcBef>
              <a:spcAft>
                <a:spcPts val="0"/>
              </a:spcAft>
              <a:buSzPts val="1400"/>
              <a:buAutoNum type="arabicPeriod"/>
            </a:pPr>
            <a:r>
              <a:rPr lang="en-US" sz="1400"/>
              <a:t>Oracula evanuerunt postquam homines minus creduli esse coeperunt.</a:t>
            </a:r>
            <a:endParaRPr sz="1400"/>
          </a:p>
          <a:p>
            <a:pPr marL="457200" lvl="0" indent="-317500" algn="just" rtl="0">
              <a:spcBef>
                <a:spcPts val="1000"/>
              </a:spcBef>
              <a:spcAft>
                <a:spcPts val="0"/>
              </a:spcAft>
              <a:buSzPts val="1400"/>
              <a:buAutoNum type="arabicPeriod"/>
            </a:pPr>
            <a:r>
              <a:rPr lang="en-US" sz="1400"/>
              <a:t>Iudex non iudicabit priusquam verum exploraverit.</a:t>
            </a:r>
            <a:endParaRPr sz="1400"/>
          </a:p>
          <a:p>
            <a:pPr marL="457200" lvl="0" indent="-317500" algn="just" rtl="0">
              <a:spcBef>
                <a:spcPts val="1000"/>
              </a:spcBef>
              <a:spcAft>
                <a:spcPts val="0"/>
              </a:spcAft>
              <a:buSzPts val="1400"/>
              <a:buAutoNum type="arabicPeriod"/>
            </a:pPr>
            <a:r>
              <a:rPr lang="en-US" sz="1400"/>
              <a:t>Pompeius, ut equitatum suum pulsum vidit, acie excessit.</a:t>
            </a:r>
            <a:endParaRPr sz="1400"/>
          </a:p>
          <a:p>
            <a:pPr marL="457200" lvl="0" indent="-317500" algn="just" rtl="0">
              <a:spcBef>
                <a:spcPts val="1000"/>
              </a:spcBef>
              <a:spcAft>
                <a:spcPts val="0"/>
              </a:spcAft>
              <a:buSzPts val="1400"/>
              <a:buAutoNum type="arabicPeriod"/>
            </a:pPr>
            <a:r>
              <a:rPr lang="en-US" sz="1400"/>
              <a:t>Dum Epaminondas rei publicae praefuit, Thebae caput totius Graeciae fuerunt.</a:t>
            </a:r>
            <a:endParaRPr sz="1400"/>
          </a:p>
          <a:p>
            <a:pPr marL="457200" lvl="0" indent="-317500" algn="just" rtl="0">
              <a:spcBef>
                <a:spcPts val="1000"/>
              </a:spcBef>
              <a:spcAft>
                <a:spcPts val="0"/>
              </a:spcAft>
              <a:buSzPts val="1400"/>
              <a:buAutoNum type="arabicPeriod"/>
            </a:pPr>
            <a:r>
              <a:rPr lang="en-US" sz="1400"/>
              <a:t>Nero, cum moreretur, dixisse traditur: "Qualis artifex pereo!"</a:t>
            </a:r>
            <a:endParaRPr sz="1400"/>
          </a:p>
          <a:p>
            <a:pPr marL="457200" lvl="0" indent="-317500" algn="just" rtl="0">
              <a:spcBef>
                <a:spcPts val="1000"/>
              </a:spcBef>
              <a:spcAft>
                <a:spcPts val="0"/>
              </a:spcAft>
              <a:buSzPts val="1400"/>
              <a:buAutoNum type="arabicPeriod"/>
            </a:pPr>
            <a:r>
              <a:rPr lang="en-US" sz="1400"/>
              <a:t>Agamemnon, cum domum redisset, a Clytaemestra coniuge interfectur est.</a:t>
            </a:r>
            <a:endParaRPr sz="1400"/>
          </a:p>
          <a:p>
            <a:pPr marL="457200" lvl="0" indent="-317500" algn="just" rtl="0">
              <a:spcBef>
                <a:spcPts val="1000"/>
              </a:spcBef>
              <a:spcAft>
                <a:spcPts val="0"/>
              </a:spcAft>
              <a:buSzPts val="1400"/>
              <a:buAutoNum type="arabicPeriod"/>
            </a:pPr>
            <a:r>
              <a:rPr lang="en-US" sz="1400"/>
              <a:t>Cum Troia a Graecis diruta esset, Aeneas cum pauscis comitibus in Italiam migravit.</a:t>
            </a:r>
            <a:endParaRPr sz="1400"/>
          </a:p>
          <a:p>
            <a:pPr marL="457200" lvl="0" indent="-317500" algn="just" rtl="0">
              <a:spcBef>
                <a:spcPts val="1000"/>
              </a:spcBef>
              <a:spcAft>
                <a:spcPts val="0"/>
              </a:spcAft>
              <a:buSzPts val="1400"/>
              <a:buAutoNum type="arabicPeriod"/>
            </a:pPr>
            <a:r>
              <a:rPr lang="en-US" sz="1400"/>
              <a:t>Čim je Filip ubijen, Atinjani se odmetnuše od Makedonaca. </a:t>
            </a:r>
            <a:endParaRPr sz="1400"/>
          </a:p>
          <a:p>
            <a:pPr marL="457200" lvl="0" indent="-317500" algn="just" rtl="0">
              <a:spcBef>
                <a:spcPts val="1000"/>
              </a:spcBef>
              <a:spcAft>
                <a:spcPts val="0"/>
              </a:spcAft>
              <a:buSzPts val="1400"/>
              <a:buAutoNum type="arabicPeriod"/>
            </a:pPr>
            <a:r>
              <a:rPr lang="en-US" sz="1400"/>
              <a:t>Kada je Pir jurišao (na) grad Argos, ubijen je udarcem crepa.</a:t>
            </a:r>
            <a:endParaRPr sz="1400"/>
          </a:p>
          <a:p>
            <a:pPr marL="457200" lvl="0" indent="-317500" algn="just" rtl="0">
              <a:spcBef>
                <a:spcPts val="1000"/>
              </a:spcBef>
              <a:spcAft>
                <a:spcPts val="0"/>
              </a:spcAft>
              <a:buSzPts val="1400"/>
              <a:buAutoNum type="arabicPeriod"/>
            </a:pPr>
            <a:r>
              <a:rPr lang="en-US" sz="1400"/>
              <a:t>Kad je Epaminonda pao, propala je sva slava Tebe.</a:t>
            </a:r>
            <a:endParaRPr sz="1400">
              <a:solidFill>
                <a:srgbClr val="232323"/>
              </a:solidFill>
              <a:highlight>
                <a:srgbClr val="F6F6F6"/>
              </a:highlight>
              <a:latin typeface="Arial"/>
              <a:ea typeface="Arial"/>
              <a:cs typeface="Arial"/>
              <a:sym typeface="Arial"/>
            </a:endParaRPr>
          </a:p>
          <a:p>
            <a:pPr marL="0" lvl="0" indent="0" algn="l" rtl="0">
              <a:spcBef>
                <a:spcPts val="1000"/>
              </a:spcBef>
              <a:spcAft>
                <a:spcPts val="0"/>
              </a:spcAft>
              <a:buNone/>
            </a:pPr>
            <a:endParaRPr/>
          </a:p>
        </p:txBody>
      </p:sp>
      <p:pic>
        <p:nvPicPr>
          <p:cNvPr id="1002" name="Google Shape;1002;p100"/>
          <p:cNvPicPr preferRelativeResize="0"/>
          <p:nvPr/>
        </p:nvPicPr>
        <p:blipFill>
          <a:blip r:embed="rId3">
            <a:alphaModFix/>
          </a:blip>
          <a:stretch>
            <a:fillRect/>
          </a:stretch>
        </p:blipFill>
        <p:spPr>
          <a:xfrm>
            <a:off x="8110700" y="2451150"/>
            <a:ext cx="3741575" cy="37415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ŠTA SMO NAUČILI O DEDALU I IKARU</a:t>
            </a:r>
            <a:endParaRPr/>
          </a:p>
        </p:txBody>
      </p:sp>
      <p:sp>
        <p:nvSpPr>
          <p:cNvPr id="795" name="Google Shape;795;p74"/>
          <p:cNvSpPr txBox="1">
            <a:spLocks noGrp="1"/>
          </p:cNvSpPr>
          <p:nvPr>
            <p:ph type="body" idx="1"/>
          </p:nvPr>
        </p:nvSpPr>
        <p:spPr>
          <a:xfrm>
            <a:off x="680325" y="2336875"/>
            <a:ext cx="7525800" cy="35994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1000"/>
              </a:spcBef>
              <a:spcAft>
                <a:spcPts val="0"/>
              </a:spcAft>
              <a:buClr>
                <a:srgbClr val="000000"/>
              </a:buClr>
              <a:buSzPts val="2400"/>
              <a:buChar char="•"/>
            </a:pPr>
            <a:r>
              <a:rPr lang="en-US">
                <a:solidFill>
                  <a:srgbClr val="000000"/>
                </a:solidFill>
              </a:rPr>
              <a:t>Kako bismo obnovili gradivo koje smo radili, a ujedno da bismo povezali sa onim što ćemo danas da učimo, proverite svoje znanje:</a:t>
            </a:r>
            <a:endParaRPr>
              <a:solidFill>
                <a:srgbClr val="000000"/>
              </a:solidFill>
            </a:endParaRPr>
          </a:p>
          <a:p>
            <a:pPr marL="228600" lvl="0" indent="0" algn="just" rtl="0">
              <a:lnSpc>
                <a:spcPct val="90000"/>
              </a:lnSpc>
              <a:spcBef>
                <a:spcPts val="1000"/>
              </a:spcBef>
              <a:spcAft>
                <a:spcPts val="0"/>
              </a:spcAft>
              <a:buNone/>
            </a:pPr>
            <a:endParaRPr sz="1200">
              <a:solidFill>
                <a:srgbClr val="000000"/>
              </a:solidFill>
            </a:endParaRPr>
          </a:p>
          <a:p>
            <a:pPr marL="228600" lvl="0" indent="-228600" algn="l" rtl="0">
              <a:spcBef>
                <a:spcPts val="1000"/>
              </a:spcBef>
              <a:spcAft>
                <a:spcPts val="0"/>
              </a:spcAft>
              <a:buSzPts val="2400"/>
              <a:buChar char="•"/>
            </a:pPr>
            <a:r>
              <a:rPr lang="en-US"/>
              <a:t>1. </a:t>
            </a:r>
            <a:r>
              <a:rPr lang="en-US" u="sng">
                <a:solidFill>
                  <a:schemeClr val="hlink"/>
                </a:solidFill>
                <a:hlinkClick r:id="rId3"/>
              </a:rPr>
              <a:t>Dedalus and Icarus quizizz</a:t>
            </a:r>
            <a:endParaRPr/>
          </a:p>
          <a:p>
            <a:pPr marL="228600" lvl="0" indent="-228600" algn="l" rtl="0">
              <a:spcBef>
                <a:spcPts val="1000"/>
              </a:spcBef>
              <a:spcAft>
                <a:spcPts val="0"/>
              </a:spcAft>
              <a:buSzPts val="2400"/>
              <a:buChar char="•"/>
            </a:pPr>
            <a:r>
              <a:rPr lang="en-US"/>
              <a:t>2. </a:t>
            </a:r>
            <a:r>
              <a:rPr lang="en-US" u="sng">
                <a:solidFill>
                  <a:schemeClr val="hlink"/>
                </a:solidFill>
                <a:hlinkClick r:id="rId4"/>
              </a:rPr>
              <a:t>The myth of Icarus and Dedalus edpuzzle</a:t>
            </a:r>
            <a:endParaRPr>
              <a:solidFill>
                <a:srgbClr val="000000"/>
              </a:solidFill>
            </a:endParaRPr>
          </a:p>
          <a:p>
            <a:pPr marL="228600" lvl="0" indent="0" algn="just" rtl="0">
              <a:lnSpc>
                <a:spcPct val="90000"/>
              </a:lnSpc>
              <a:spcBef>
                <a:spcPts val="1000"/>
              </a:spcBef>
              <a:spcAft>
                <a:spcPts val="0"/>
              </a:spcAft>
              <a:buNone/>
            </a:pPr>
            <a:endParaRPr sz="1200">
              <a:solidFill>
                <a:srgbClr val="000000"/>
              </a:solidFill>
            </a:endParaRPr>
          </a:p>
          <a:p>
            <a:pPr marL="228600" lvl="0" indent="0" algn="just" rtl="0">
              <a:lnSpc>
                <a:spcPct val="90000"/>
              </a:lnSpc>
              <a:spcBef>
                <a:spcPts val="1000"/>
              </a:spcBef>
              <a:spcAft>
                <a:spcPts val="0"/>
              </a:spcAft>
              <a:buNone/>
            </a:pPr>
            <a:r>
              <a:rPr lang="en-US">
                <a:solidFill>
                  <a:srgbClr val="000000"/>
                </a:solidFill>
              </a:rPr>
              <a:t>Otkrijte kako se završava priča o Dedalu na sledećem </a:t>
            </a:r>
            <a:r>
              <a:rPr lang="en-US" u="sng">
                <a:solidFill>
                  <a:srgbClr val="000000"/>
                </a:solidFill>
                <a:hlinkClick r:id="rId5"/>
              </a:rPr>
              <a:t>linku</a:t>
            </a:r>
            <a:r>
              <a:rPr lang="en-US">
                <a:solidFill>
                  <a:srgbClr val="000000"/>
                </a:solidFill>
              </a:rPr>
              <a:t>.</a:t>
            </a:r>
            <a:endParaRPr>
              <a:solidFill>
                <a:srgbClr val="000000"/>
              </a:solidFill>
            </a:endParaRPr>
          </a:p>
        </p:txBody>
      </p:sp>
      <p:pic>
        <p:nvPicPr>
          <p:cNvPr id="796" name="Google Shape;796;p74"/>
          <p:cNvPicPr preferRelativeResize="0"/>
          <p:nvPr/>
        </p:nvPicPr>
        <p:blipFill>
          <a:blip r:embed="rId6">
            <a:alphaModFix/>
          </a:blip>
          <a:stretch>
            <a:fillRect/>
          </a:stretch>
        </p:blipFill>
        <p:spPr>
          <a:xfrm>
            <a:off x="8645150" y="2336874"/>
            <a:ext cx="2699549" cy="3599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01"/>
          <p:cNvSpPr txBox="1"/>
          <p:nvPr/>
        </p:nvSpPr>
        <p:spPr>
          <a:xfrm>
            <a:off x="2244131" y="1343444"/>
            <a:ext cx="7558500" cy="20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7200" dirty="0">
                <a:latin typeface="Trebuchet MS"/>
                <a:ea typeface="Trebuchet MS"/>
                <a:cs typeface="Trebuchet MS"/>
                <a:sym typeface="Trebuchet MS"/>
              </a:rPr>
              <a:t>HVALA NA PAŽNJI!</a:t>
            </a:r>
            <a:endParaRPr sz="7200" dirty="0">
              <a:latin typeface="Trebuchet MS"/>
              <a:ea typeface="Trebuchet MS"/>
              <a:cs typeface="Trebuchet MS"/>
              <a:sym typeface="Trebuchet MS"/>
            </a:endParaRPr>
          </a:p>
        </p:txBody>
      </p:sp>
      <p:pic>
        <p:nvPicPr>
          <p:cNvPr id="1009" name="Google Shape;1009;p101"/>
          <p:cNvPicPr preferRelativeResize="0"/>
          <p:nvPr/>
        </p:nvPicPr>
        <p:blipFill>
          <a:blip r:embed="rId3">
            <a:alphaModFix/>
          </a:blip>
          <a:stretch>
            <a:fillRect/>
          </a:stretch>
        </p:blipFill>
        <p:spPr>
          <a:xfrm>
            <a:off x="4250225" y="3825550"/>
            <a:ext cx="3546313" cy="226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7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KRITSKA I MIKENSKA KULTURA</a:t>
            </a:r>
            <a:endParaRPr/>
          </a:p>
        </p:txBody>
      </p:sp>
      <p:sp>
        <p:nvSpPr>
          <p:cNvPr id="803" name="Google Shape;803;p75"/>
          <p:cNvSpPr txBox="1">
            <a:spLocks noGrp="1"/>
          </p:cNvSpPr>
          <p:nvPr>
            <p:ph type="body" idx="1"/>
          </p:nvPr>
        </p:nvSpPr>
        <p:spPr>
          <a:xfrm>
            <a:off x="680325" y="2336875"/>
            <a:ext cx="5334300" cy="359940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None/>
            </a:pPr>
            <a:r>
              <a:rPr lang="en-US" sz="2000">
                <a:solidFill>
                  <a:srgbClr val="000000"/>
                </a:solidFill>
              </a:rPr>
              <a:t>Egejska kultura je odigrala veliku ulogu u razvoju kulture naroda koji žive blizu Mediterana. Razvila se na ostrvima i obalama Egejskog mora, u istočnom delu Mediterana, gotovo dve hiljade godina, od 3000 do 1200 godina pne. istovremeno sa umetnosti u Egipta. </a:t>
            </a:r>
            <a:endParaRPr sz="2000">
              <a:solidFill>
                <a:srgbClr val="000000"/>
              </a:solidFill>
            </a:endParaRPr>
          </a:p>
          <a:p>
            <a:pPr marL="0" lvl="0" indent="0" algn="just" rtl="0">
              <a:spcBef>
                <a:spcPts val="1000"/>
              </a:spcBef>
              <a:spcAft>
                <a:spcPts val="0"/>
              </a:spcAft>
              <a:buNone/>
            </a:pPr>
            <a:r>
              <a:rPr lang="en-US" sz="2000">
                <a:solidFill>
                  <a:srgbClr val="000000"/>
                </a:solidFill>
              </a:rPr>
              <a:t>Centar egejske kulture bio je </a:t>
            </a:r>
            <a:r>
              <a:rPr lang="en-US" sz="2000" b="1">
                <a:solidFill>
                  <a:srgbClr val="000000"/>
                </a:solidFill>
              </a:rPr>
              <a:t>Krit</a:t>
            </a:r>
            <a:r>
              <a:rPr lang="en-US" sz="2000">
                <a:solidFill>
                  <a:srgbClr val="000000"/>
                </a:solidFill>
              </a:rPr>
              <a:t>. Obuhvatila je i Peloponez, gde su se nalazili gradovi Mikena, Pilos i Tirin, i zapadna obala Male Azije, u severnom delu Troje. Egejska kultura se naziva i Kritsko-Mikenska.</a:t>
            </a:r>
            <a:endParaRPr sz="2000">
              <a:solidFill>
                <a:srgbClr val="000000"/>
              </a:solidFill>
            </a:endParaRPr>
          </a:p>
        </p:txBody>
      </p:sp>
      <p:pic>
        <p:nvPicPr>
          <p:cNvPr id="804" name="Google Shape;804;p75"/>
          <p:cNvPicPr preferRelativeResize="0"/>
          <p:nvPr/>
        </p:nvPicPr>
        <p:blipFill>
          <a:blip r:embed="rId3">
            <a:alphaModFix/>
          </a:blip>
          <a:stretch>
            <a:fillRect/>
          </a:stretch>
        </p:blipFill>
        <p:spPr>
          <a:xfrm>
            <a:off x="6331775" y="2336875"/>
            <a:ext cx="5334163" cy="3599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76"/>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Trebuchet MS"/>
              <a:buNone/>
            </a:pPr>
            <a:r>
              <a:rPr lang="en-US"/>
              <a:t>GRAD ILI LEGENDA?</a:t>
            </a:r>
            <a:endParaRPr/>
          </a:p>
        </p:txBody>
      </p:sp>
      <p:sp>
        <p:nvSpPr>
          <p:cNvPr id="811" name="Google Shape;811;p76"/>
          <p:cNvSpPr txBox="1"/>
          <p:nvPr/>
        </p:nvSpPr>
        <p:spPr>
          <a:xfrm>
            <a:off x="690725" y="2275100"/>
            <a:ext cx="4523113" cy="3976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1800" dirty="0" err="1">
                <a:latin typeface="Trebuchet MS"/>
                <a:ea typeface="Trebuchet MS"/>
                <a:cs typeface="Trebuchet MS"/>
                <a:sym typeface="Trebuchet MS"/>
              </a:rPr>
              <a:t>Sećanje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na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Egejski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svet</a:t>
            </a:r>
            <a:r>
              <a:rPr lang="en-US" sz="1800" dirty="0">
                <a:latin typeface="Trebuchet MS"/>
                <a:ea typeface="Trebuchet MS"/>
                <a:cs typeface="Trebuchet MS"/>
                <a:sym typeface="Trebuchet MS"/>
              </a:rPr>
              <a:t> je </a:t>
            </a:r>
            <a:r>
              <a:rPr lang="en-US" sz="1800" dirty="0" err="1">
                <a:latin typeface="Trebuchet MS"/>
                <a:ea typeface="Trebuchet MS"/>
                <a:cs typeface="Trebuchet MS"/>
                <a:sym typeface="Trebuchet MS"/>
              </a:rPr>
              <a:t>sačuvano</a:t>
            </a:r>
            <a:r>
              <a:rPr lang="en-US" sz="1800" dirty="0">
                <a:latin typeface="Trebuchet MS"/>
                <a:ea typeface="Trebuchet MS"/>
                <a:cs typeface="Trebuchet MS"/>
                <a:sym typeface="Trebuchet MS"/>
              </a:rPr>
              <a:t> u </a:t>
            </a:r>
            <a:r>
              <a:rPr lang="en-US" sz="1800" dirty="0" err="1">
                <a:latin typeface="Trebuchet MS"/>
                <a:ea typeface="Trebuchet MS"/>
                <a:cs typeface="Trebuchet MS"/>
                <a:sym typeface="Trebuchet MS"/>
              </a:rPr>
              <a:t>legendama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mitovima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antičke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Grčke</a:t>
            </a:r>
            <a:r>
              <a:rPr lang="en-US" sz="1800" dirty="0">
                <a:latin typeface="Trebuchet MS"/>
                <a:ea typeface="Trebuchet MS"/>
                <a:cs typeface="Trebuchet MS"/>
                <a:sym typeface="Trebuchet MS"/>
              </a:rPr>
              <a:t>, a </a:t>
            </a:r>
            <a:r>
              <a:rPr lang="en-US" sz="1800" dirty="0" err="1">
                <a:latin typeface="Trebuchet MS"/>
                <a:ea typeface="Trebuchet MS"/>
                <a:cs typeface="Trebuchet MS"/>
                <a:sym typeface="Trebuchet MS"/>
              </a:rPr>
              <a:t>priče</a:t>
            </a:r>
            <a:r>
              <a:rPr lang="en-US" sz="1800" dirty="0">
                <a:latin typeface="Trebuchet MS"/>
                <a:ea typeface="Trebuchet MS"/>
                <a:cs typeface="Trebuchet MS"/>
                <a:sym typeface="Trebuchet MS"/>
              </a:rPr>
              <a:t> o </a:t>
            </a:r>
            <a:r>
              <a:rPr lang="en-US" sz="1800" dirty="0" err="1">
                <a:latin typeface="Trebuchet MS"/>
                <a:ea typeface="Trebuchet MS"/>
                <a:cs typeface="Trebuchet MS"/>
                <a:sym typeface="Trebuchet MS"/>
              </a:rPr>
              <a:t>drevnoj</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Troji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sačuvane</a:t>
            </a:r>
            <a:r>
              <a:rPr lang="en-US" sz="1800" dirty="0">
                <a:latin typeface="Trebuchet MS"/>
                <a:ea typeface="Trebuchet MS"/>
                <a:cs typeface="Trebuchet MS"/>
                <a:sym typeface="Trebuchet MS"/>
              </a:rPr>
              <a:t> u </a:t>
            </a:r>
            <a:r>
              <a:rPr lang="en-US" sz="1800" dirty="0" err="1">
                <a:latin typeface="Trebuchet MS"/>
                <a:ea typeface="Trebuchet MS"/>
                <a:cs typeface="Trebuchet MS"/>
                <a:sym typeface="Trebuchet MS"/>
              </a:rPr>
              <a:t>epu</a:t>
            </a:r>
            <a:r>
              <a:rPr lang="en-US" sz="1800" dirty="0">
                <a:latin typeface="Trebuchet MS"/>
                <a:ea typeface="Trebuchet MS"/>
                <a:cs typeface="Trebuchet MS"/>
                <a:sym typeface="Trebuchet MS"/>
              </a:rPr>
              <a:t> o </a:t>
            </a:r>
            <a:r>
              <a:rPr lang="en-US" sz="1800" dirty="0" err="1">
                <a:latin typeface="Trebuchet MS"/>
                <a:ea typeface="Trebuchet MS"/>
                <a:cs typeface="Trebuchet MS"/>
                <a:sym typeface="Trebuchet MS"/>
              </a:rPr>
              <a:t>Homeru</a:t>
            </a:r>
            <a:r>
              <a:rPr lang="en-US" sz="1800" dirty="0">
                <a:latin typeface="Trebuchet MS"/>
                <a:ea typeface="Trebuchet MS"/>
                <a:cs typeface="Trebuchet MS"/>
                <a:sym typeface="Trebuchet MS"/>
              </a:rPr>
              <a:t>. Niko </a:t>
            </a:r>
            <a:r>
              <a:rPr lang="en-US" sz="1800" dirty="0" err="1">
                <a:latin typeface="Trebuchet MS"/>
                <a:ea typeface="Trebuchet MS"/>
                <a:cs typeface="Trebuchet MS"/>
                <a:sym typeface="Trebuchet MS"/>
              </a:rPr>
              <a:t>nije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sumnjao</a:t>
            </a:r>
            <a:r>
              <a:rPr lang="en-US" sz="1800" dirty="0">
                <a:latin typeface="Trebuchet MS"/>
                <a:ea typeface="Trebuchet MS"/>
                <a:cs typeface="Trebuchet MS"/>
                <a:sym typeface="Trebuchet MS"/>
              </a:rPr>
              <a:t> u </a:t>
            </a:r>
            <a:r>
              <a:rPr lang="en-US" sz="1800" dirty="0" err="1">
                <a:latin typeface="Trebuchet MS"/>
                <a:ea typeface="Trebuchet MS"/>
                <a:cs typeface="Trebuchet MS"/>
                <a:sym typeface="Trebuchet MS"/>
              </a:rPr>
              <a:t>legendarnu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prirodu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informacija</a:t>
            </a:r>
            <a:r>
              <a:rPr lang="en-US" sz="1800" dirty="0">
                <a:latin typeface="Trebuchet MS"/>
                <a:ea typeface="Trebuchet MS"/>
                <a:cs typeface="Trebuchet MS"/>
                <a:sym typeface="Trebuchet MS"/>
              </a:rPr>
              <a:t> o </a:t>
            </a:r>
            <a:r>
              <a:rPr lang="en-US" sz="1800" dirty="0" err="1">
                <a:latin typeface="Trebuchet MS"/>
                <a:ea typeface="Trebuchet MS"/>
                <a:cs typeface="Trebuchet MS"/>
                <a:sym typeface="Trebuchet MS"/>
              </a:rPr>
              <a:t>pregrčkim</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stanovnicima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grčke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zemlje</a:t>
            </a:r>
            <a:r>
              <a:rPr lang="en-US" sz="1800" dirty="0">
                <a:latin typeface="Trebuchet MS"/>
                <a:ea typeface="Trebuchet MS"/>
                <a:cs typeface="Trebuchet MS"/>
                <a:sym typeface="Trebuchet MS"/>
              </a:rPr>
              <a:t> do </a:t>
            </a:r>
            <a:r>
              <a:rPr lang="en-US" sz="1800" dirty="0" err="1">
                <a:latin typeface="Trebuchet MS"/>
                <a:ea typeface="Trebuchet MS"/>
                <a:cs typeface="Trebuchet MS"/>
                <a:sym typeface="Trebuchet MS"/>
              </a:rPr>
              <a:t>druge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polovine</a:t>
            </a:r>
            <a:r>
              <a:rPr lang="en-US" sz="1800" dirty="0">
                <a:latin typeface="Trebuchet MS"/>
                <a:ea typeface="Trebuchet MS"/>
                <a:cs typeface="Trebuchet MS"/>
                <a:sym typeface="Trebuchet MS"/>
              </a:rPr>
              <a:t> 19. </a:t>
            </a:r>
            <a:r>
              <a:rPr lang="en-US" sz="1800" dirty="0" err="1">
                <a:latin typeface="Trebuchet MS"/>
                <a:ea typeface="Trebuchet MS"/>
                <a:cs typeface="Trebuchet MS"/>
                <a:sym typeface="Trebuchet MS"/>
              </a:rPr>
              <a:t>veka</a:t>
            </a:r>
            <a:r>
              <a:rPr lang="en-US" sz="1800" dirty="0">
                <a:latin typeface="Trebuchet MS"/>
                <a:ea typeface="Trebuchet MS"/>
                <a:cs typeface="Trebuchet MS"/>
                <a:sym typeface="Trebuchet MS"/>
              </a:rPr>
              <a:t>. </a:t>
            </a:r>
            <a:endParaRPr sz="18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endParaRPr sz="18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r>
              <a:rPr lang="en-US" sz="1800" dirty="0" err="1">
                <a:latin typeface="Trebuchet MS"/>
                <a:ea typeface="Trebuchet MS"/>
                <a:cs typeface="Trebuchet MS"/>
                <a:sym typeface="Trebuchet MS"/>
              </a:rPr>
              <a:t>Nemački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arheolog</a:t>
            </a:r>
            <a:r>
              <a:rPr lang="en-US" sz="1800" dirty="0">
                <a:latin typeface="Trebuchet MS"/>
                <a:ea typeface="Trebuchet MS"/>
                <a:cs typeface="Trebuchet MS"/>
                <a:sym typeface="Trebuchet MS"/>
              </a:rPr>
              <a:t> Heinrich Schliemann </a:t>
            </a:r>
            <a:r>
              <a:rPr lang="en-US" sz="1800" dirty="0" err="1">
                <a:latin typeface="Trebuchet MS"/>
                <a:ea typeface="Trebuchet MS"/>
                <a:cs typeface="Trebuchet MS"/>
                <a:sym typeface="Trebuchet MS"/>
              </a:rPr>
              <a:t>nije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iskopao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prave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ostatke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Homerove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Troje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na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brdu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Hissarlyk</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iako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nije</a:t>
            </a:r>
            <a:r>
              <a:rPr lang="en-US" sz="1800" dirty="0">
                <a:latin typeface="Trebuchet MS"/>
                <a:ea typeface="Trebuchet MS"/>
                <a:cs typeface="Trebuchet MS"/>
                <a:sym typeface="Trebuchet MS"/>
              </a:rPr>
              <a:t> bio u </a:t>
            </a:r>
            <a:r>
              <a:rPr lang="en-US" sz="1800" dirty="0" err="1">
                <a:latin typeface="Trebuchet MS"/>
                <a:ea typeface="Trebuchet MS"/>
                <a:cs typeface="Trebuchet MS"/>
                <a:sym typeface="Trebuchet MS"/>
              </a:rPr>
              <a:t>stanju</a:t>
            </a:r>
            <a:r>
              <a:rPr lang="en-US" sz="1800" dirty="0">
                <a:latin typeface="Trebuchet MS"/>
                <a:ea typeface="Trebuchet MS"/>
                <a:cs typeface="Trebuchet MS"/>
                <a:sym typeface="Trebuchet MS"/>
              </a:rPr>
              <a:t> da </a:t>
            </a:r>
            <a:r>
              <a:rPr lang="en-US" sz="1800" dirty="0" err="1">
                <a:latin typeface="Trebuchet MS"/>
                <a:ea typeface="Trebuchet MS"/>
                <a:cs typeface="Trebuchet MS"/>
                <a:sym typeface="Trebuchet MS"/>
              </a:rPr>
              <a:t>utvrdi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koji</a:t>
            </a:r>
            <a:r>
              <a:rPr lang="en-US" sz="1800" dirty="0">
                <a:latin typeface="Trebuchet MS"/>
                <a:ea typeface="Trebuchet MS"/>
                <a:cs typeface="Trebuchet MS"/>
                <a:sym typeface="Trebuchet MS"/>
              </a:rPr>
              <a:t> od </a:t>
            </a:r>
            <a:r>
              <a:rPr lang="en-US" sz="1800" dirty="0" err="1">
                <a:latin typeface="Trebuchet MS"/>
                <a:ea typeface="Trebuchet MS"/>
                <a:cs typeface="Trebuchet MS"/>
                <a:sym typeface="Trebuchet MS"/>
              </a:rPr>
              <a:t>kulturnih</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slojeva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koje</a:t>
            </a:r>
            <a:r>
              <a:rPr lang="en-US" sz="1800" dirty="0">
                <a:latin typeface="Trebuchet MS"/>
                <a:ea typeface="Trebuchet MS"/>
                <a:cs typeface="Trebuchet MS"/>
                <a:sym typeface="Trebuchet MS"/>
              </a:rPr>
              <a:t> je </a:t>
            </a:r>
            <a:r>
              <a:rPr lang="en-US" sz="1800" dirty="0" err="1">
                <a:latin typeface="Trebuchet MS"/>
                <a:ea typeface="Trebuchet MS"/>
                <a:cs typeface="Trebuchet MS"/>
                <a:sym typeface="Trebuchet MS"/>
              </a:rPr>
              <a:t>iskopao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pripadaju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vremenima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opisanim</a:t>
            </a:r>
            <a:r>
              <a:rPr lang="en-US" sz="1800" dirty="0">
                <a:latin typeface="Trebuchet MS"/>
                <a:ea typeface="Trebuchet MS"/>
                <a:cs typeface="Trebuchet MS"/>
                <a:sym typeface="Trebuchet MS"/>
              </a:rPr>
              <a:t> u </a:t>
            </a:r>
            <a:r>
              <a:rPr lang="en-US" sz="1800" dirty="0" err="1">
                <a:latin typeface="Trebuchet MS"/>
                <a:ea typeface="Trebuchet MS"/>
                <a:cs typeface="Trebuchet MS"/>
                <a:sym typeface="Trebuchet MS"/>
              </a:rPr>
              <a:t>Ilijadi</a:t>
            </a:r>
            <a:r>
              <a:rPr lang="en-US" sz="1800" dirty="0">
                <a:latin typeface="Trebuchet MS"/>
                <a:ea typeface="Trebuchet MS"/>
                <a:cs typeface="Trebuchet MS"/>
                <a:sym typeface="Trebuchet MS"/>
              </a:rPr>
              <a:t>.</a:t>
            </a:r>
            <a:endParaRPr sz="1800" dirty="0">
              <a:latin typeface="Trebuchet MS"/>
              <a:ea typeface="Trebuchet MS"/>
              <a:cs typeface="Trebuchet MS"/>
              <a:sym typeface="Trebuchet MS"/>
            </a:endParaRPr>
          </a:p>
          <a:p>
            <a:pPr marL="0" lvl="0" indent="0" algn="just" rtl="0">
              <a:spcBef>
                <a:spcPts val="0"/>
              </a:spcBef>
              <a:spcAft>
                <a:spcPts val="0"/>
              </a:spcAft>
              <a:buNone/>
            </a:pPr>
            <a:endParaRPr sz="1800" dirty="0">
              <a:latin typeface="Trebuchet MS"/>
              <a:ea typeface="Trebuchet MS"/>
              <a:cs typeface="Trebuchet MS"/>
              <a:sym typeface="Trebuchet MS"/>
            </a:endParaRPr>
          </a:p>
        </p:txBody>
      </p:sp>
      <p:sp>
        <p:nvSpPr>
          <p:cNvPr id="7" name="Google Shape;821;p77"/>
          <p:cNvSpPr txBox="1"/>
          <p:nvPr/>
        </p:nvSpPr>
        <p:spPr>
          <a:xfrm>
            <a:off x="5621599" y="2275100"/>
            <a:ext cx="4672583" cy="3976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800" dirty="0">
                <a:latin typeface="Trebuchet MS"/>
                <a:ea typeface="Trebuchet MS"/>
                <a:cs typeface="Trebuchet MS"/>
                <a:sym typeface="Trebuchet MS"/>
              </a:rPr>
              <a:t>Kao </a:t>
            </a:r>
            <a:r>
              <a:rPr lang="en-US" sz="1800" dirty="0" err="1">
                <a:latin typeface="Trebuchet MS"/>
                <a:ea typeface="Trebuchet MS"/>
                <a:cs typeface="Trebuchet MS"/>
                <a:sym typeface="Trebuchet MS"/>
              </a:rPr>
              <a:t>rezultat</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iskopavanja</a:t>
            </a:r>
            <a:r>
              <a:rPr lang="en-US" sz="1800" dirty="0">
                <a:latin typeface="Trebuchet MS"/>
                <a:ea typeface="Trebuchet MS"/>
                <a:cs typeface="Trebuchet MS"/>
                <a:sym typeface="Trebuchet MS"/>
              </a:rPr>
              <a:t> G. Schliemann-a </a:t>
            </a:r>
            <a:r>
              <a:rPr lang="en-US" sz="1800" dirty="0" err="1">
                <a:latin typeface="Trebuchet MS"/>
                <a:ea typeface="Trebuchet MS"/>
                <a:cs typeface="Trebuchet MS"/>
                <a:sym typeface="Trebuchet MS"/>
              </a:rPr>
              <a:t>i</a:t>
            </a:r>
            <a:r>
              <a:rPr lang="en-US" sz="1800" dirty="0">
                <a:latin typeface="Trebuchet MS"/>
                <a:ea typeface="Trebuchet MS"/>
                <a:cs typeface="Trebuchet MS"/>
                <a:sym typeface="Trebuchet MS"/>
              </a:rPr>
              <a:t> V. </a:t>
            </a:r>
            <a:r>
              <a:rPr lang="en-US" sz="1800" dirty="0" err="1">
                <a:latin typeface="Trebuchet MS"/>
                <a:ea typeface="Trebuchet MS"/>
                <a:cs typeface="Trebuchet MS"/>
                <a:sym typeface="Trebuchet MS"/>
              </a:rPr>
              <a:t>Dörpfeld</a:t>
            </a:r>
            <a:r>
              <a:rPr lang="en-US" sz="1800" dirty="0">
                <a:latin typeface="Trebuchet MS"/>
                <a:ea typeface="Trebuchet MS"/>
                <a:cs typeface="Trebuchet MS"/>
                <a:sym typeface="Trebuchet MS"/>
              </a:rPr>
              <a:t>-a </a:t>
            </a:r>
            <a:r>
              <a:rPr lang="en-US" sz="1800" dirty="0" err="1">
                <a:latin typeface="Trebuchet MS"/>
                <a:ea typeface="Trebuchet MS"/>
                <a:cs typeface="Trebuchet MS"/>
                <a:sym typeface="Trebuchet MS"/>
              </a:rPr>
              <a:t>na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Peloponeskom</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poluotoku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otkrivena</a:t>
            </a:r>
            <a:r>
              <a:rPr lang="en-US" sz="1800" dirty="0">
                <a:latin typeface="Trebuchet MS"/>
                <a:ea typeface="Trebuchet MS"/>
                <a:cs typeface="Trebuchet MS"/>
                <a:sym typeface="Trebuchet MS"/>
              </a:rPr>
              <a:t> je </a:t>
            </a:r>
            <a:r>
              <a:rPr lang="en-US" sz="1800" dirty="0" err="1">
                <a:latin typeface="Trebuchet MS"/>
                <a:ea typeface="Trebuchet MS"/>
                <a:cs typeface="Trebuchet MS"/>
                <a:sym typeface="Trebuchet MS"/>
              </a:rPr>
              <a:t>mikenska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kultura</a:t>
            </a:r>
            <a:r>
              <a:rPr lang="en-US" sz="1800" dirty="0">
                <a:latin typeface="Trebuchet MS"/>
                <a:ea typeface="Trebuchet MS"/>
                <a:cs typeface="Trebuchet MS"/>
                <a:sym typeface="Trebuchet MS"/>
              </a:rPr>
              <a:t>. </a:t>
            </a:r>
            <a:endParaRPr sz="18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endParaRPr sz="18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r>
              <a:rPr lang="en-US" sz="1800" dirty="0" err="1">
                <a:latin typeface="Trebuchet MS"/>
                <a:ea typeface="Trebuchet MS"/>
                <a:cs typeface="Trebuchet MS"/>
                <a:sym typeface="Trebuchet MS"/>
              </a:rPr>
              <a:t>Početkom</a:t>
            </a:r>
            <a:r>
              <a:rPr lang="en-US" sz="1800" dirty="0">
                <a:latin typeface="Trebuchet MS"/>
                <a:ea typeface="Trebuchet MS"/>
                <a:cs typeface="Trebuchet MS"/>
                <a:sym typeface="Trebuchet MS"/>
              </a:rPr>
              <a:t> 20. </a:t>
            </a:r>
            <a:r>
              <a:rPr lang="en-US" sz="1800" dirty="0" err="1">
                <a:latin typeface="Trebuchet MS"/>
                <a:ea typeface="Trebuchet MS"/>
                <a:cs typeface="Trebuchet MS"/>
                <a:sym typeface="Trebuchet MS"/>
              </a:rPr>
              <a:t>veka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Engleski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arheolog</a:t>
            </a:r>
            <a:r>
              <a:rPr lang="en-US" sz="1800" dirty="0">
                <a:latin typeface="Trebuchet MS"/>
                <a:ea typeface="Trebuchet MS"/>
                <a:cs typeface="Trebuchet MS"/>
                <a:sym typeface="Trebuchet MS"/>
              </a:rPr>
              <a:t> A. Evans </a:t>
            </a:r>
            <a:r>
              <a:rPr lang="en-US" sz="1800" dirty="0" err="1">
                <a:latin typeface="Trebuchet MS"/>
                <a:ea typeface="Trebuchet MS"/>
                <a:cs typeface="Trebuchet MS"/>
                <a:sym typeface="Trebuchet MS"/>
              </a:rPr>
              <a:t>iznenadio</a:t>
            </a:r>
            <a:r>
              <a:rPr lang="en-US" sz="1800" dirty="0">
                <a:latin typeface="Trebuchet MS"/>
                <a:ea typeface="Trebuchet MS"/>
                <a:cs typeface="Trebuchet MS"/>
                <a:sym typeface="Trebuchet MS"/>
              </a:rPr>
              <a:t> se </a:t>
            </a:r>
            <a:r>
              <a:rPr lang="en-US" sz="1800" dirty="0" err="1">
                <a:latin typeface="Trebuchet MS"/>
                <a:ea typeface="Trebuchet MS"/>
                <a:cs typeface="Trebuchet MS"/>
                <a:sym typeface="Trebuchet MS"/>
              </a:rPr>
              <a:t>na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Kritu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Čudan</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svet</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davno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zaboravljen</a:t>
            </a:r>
            <a:r>
              <a:rPr lang="en-US" sz="1800" dirty="0">
                <a:latin typeface="Trebuchet MS"/>
                <a:ea typeface="Trebuchet MS"/>
                <a:cs typeface="Trebuchet MS"/>
                <a:sym typeface="Trebuchet MS"/>
              </a:rPr>
              <a:t> od </a:t>
            </a:r>
            <a:r>
              <a:rPr lang="en-US" sz="1800" dirty="0" err="1">
                <a:latin typeface="Trebuchet MS"/>
                <a:ea typeface="Trebuchet MS"/>
                <a:cs typeface="Trebuchet MS"/>
                <a:sym typeface="Trebuchet MS"/>
              </a:rPr>
              <a:t>strane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čovečanstva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iznenada</a:t>
            </a:r>
            <a:r>
              <a:rPr lang="en-US" sz="1800" dirty="0">
                <a:latin typeface="Trebuchet MS"/>
                <a:ea typeface="Trebuchet MS"/>
                <a:cs typeface="Trebuchet MS"/>
                <a:sym typeface="Trebuchet MS"/>
              </a:rPr>
              <a:t> se </a:t>
            </a:r>
            <a:r>
              <a:rPr lang="en-US" sz="1800" dirty="0" err="1">
                <a:latin typeface="Trebuchet MS"/>
                <a:ea typeface="Trebuchet MS"/>
                <a:cs typeface="Trebuchet MS"/>
                <a:sym typeface="Trebuchet MS"/>
              </a:rPr>
              <a:t>pojavio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pred</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očima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ljudi</a:t>
            </a:r>
            <a:r>
              <a:rPr lang="en-US" sz="1800" dirty="0">
                <a:latin typeface="Trebuchet MS"/>
                <a:ea typeface="Trebuchet MS"/>
                <a:cs typeface="Trebuchet MS"/>
                <a:sym typeface="Trebuchet MS"/>
              </a:rPr>
              <a:t> 20. </a:t>
            </a:r>
            <a:r>
              <a:rPr lang="en-US" sz="1800" dirty="0" err="1">
                <a:latin typeface="Trebuchet MS"/>
                <a:ea typeface="Trebuchet MS"/>
                <a:cs typeface="Trebuchet MS"/>
                <a:sym typeface="Trebuchet MS"/>
              </a:rPr>
              <a:t>veka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Proučavajući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umetničko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blago</a:t>
            </a:r>
            <a:r>
              <a:rPr lang="en-US" sz="1800" dirty="0">
                <a:latin typeface="Trebuchet MS"/>
                <a:ea typeface="Trebuchet MS"/>
                <a:cs typeface="Trebuchet MS"/>
                <a:sym typeface="Trebuchet MS"/>
              </a:rPr>
              <a:t> palate </a:t>
            </a:r>
            <a:r>
              <a:rPr lang="en-US" sz="1800" dirty="0" err="1">
                <a:latin typeface="Trebuchet MS"/>
                <a:ea typeface="Trebuchet MS"/>
                <a:cs typeface="Trebuchet MS"/>
                <a:sym typeface="Trebuchet MS"/>
              </a:rPr>
              <a:t>Knosos</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kao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drevne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kritske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gradove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Gurnije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Festa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koje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iskopali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drugi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arheolozi</a:t>
            </a:r>
            <a:r>
              <a:rPr lang="en-US" sz="1800" dirty="0">
                <a:latin typeface="Trebuchet MS"/>
                <a:ea typeface="Trebuchet MS"/>
                <a:cs typeface="Trebuchet MS"/>
                <a:sym typeface="Trebuchet MS"/>
              </a:rPr>
              <a:t>, Evans je </a:t>
            </a:r>
            <a:r>
              <a:rPr lang="en-US" sz="1800" dirty="0" err="1">
                <a:latin typeface="Trebuchet MS"/>
                <a:ea typeface="Trebuchet MS"/>
                <a:cs typeface="Trebuchet MS"/>
                <a:sym typeface="Trebuchet MS"/>
              </a:rPr>
              <a:t>prvi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ispitao</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kulturu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Krita</a:t>
            </a:r>
            <a:r>
              <a:rPr lang="en-US" sz="1800" dirty="0">
                <a:latin typeface="Trebuchet MS"/>
                <a:ea typeface="Trebuchet MS"/>
                <a:cs typeface="Trebuchet MS"/>
                <a:sym typeface="Trebuchet MS"/>
              </a:rPr>
              <a:t> u </a:t>
            </a:r>
            <a:r>
              <a:rPr lang="en-US" sz="1800" dirty="0" err="1">
                <a:latin typeface="Trebuchet MS"/>
                <a:ea typeface="Trebuchet MS"/>
                <a:cs typeface="Trebuchet MS"/>
                <a:sym typeface="Trebuchet MS"/>
              </a:rPr>
              <a:t>poređenju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sa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kulturama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Egipta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drugih</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zemalja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drevnog</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Istoka</a:t>
            </a:r>
            <a:r>
              <a:rPr lang="en-US" sz="1800" dirty="0">
                <a:latin typeface="Trebuchet MS"/>
                <a:ea typeface="Trebuchet MS"/>
                <a:cs typeface="Trebuchet MS"/>
                <a:sym typeface="Trebuchet MS"/>
              </a:rPr>
              <a:t>.</a:t>
            </a:r>
            <a:endParaRPr sz="1800" dirty="0">
              <a:latin typeface="Trebuchet MS"/>
              <a:ea typeface="Trebuchet MS"/>
              <a:cs typeface="Trebuchet MS"/>
              <a:sym typeface="Trebuchet MS"/>
            </a:endParaRPr>
          </a:p>
          <a:p>
            <a:pPr marL="0" lvl="0" indent="0" algn="just" rtl="0">
              <a:spcBef>
                <a:spcPts val="0"/>
              </a:spcBef>
              <a:spcAft>
                <a:spcPts val="0"/>
              </a:spcAft>
              <a:buNone/>
            </a:pPr>
            <a:endParaRPr sz="1800" dirty="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78"/>
          <p:cNvSpPr txBox="1">
            <a:spLocks noGrp="1"/>
          </p:cNvSpPr>
          <p:nvPr>
            <p:ph type="title"/>
          </p:nvPr>
        </p:nvSpPr>
        <p:spPr>
          <a:xfrm>
            <a:off x="680319" y="753229"/>
            <a:ext cx="9613800" cy="1080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Trebuchet MS"/>
              <a:buNone/>
            </a:pPr>
            <a:r>
              <a:rPr lang="en-US"/>
              <a:t>OBIĐIMO PALATU</a:t>
            </a:r>
            <a:endParaRPr/>
          </a:p>
        </p:txBody>
      </p:sp>
      <p:pic>
        <p:nvPicPr>
          <p:cNvPr id="829" name="Google Shape;829;p78" descr="Exploring the ancient Greek ruins of Knossos near Heraklion on the island of Crete. You can see my video of traditional Crete music here: https://www.youtube.com/watch?v=GvRZQWOcKMw&#10;NEED GEAR FOR YOUR TRAVELS? Visit Gabriel's Amazon e-store for ideas: https://www.amazon.com/shop/gabrieltraveler&#10;PLANNING A BUDGET TRAVELING TRIP? &quot;Gabe's Guide to Budget Travel&quot; is a travel guidebook that's packed with practical travel info. For more info CLICK HERE: http://amzn.to/2hRlQFi&#10;Or check out &quot;Following My Thumb&quot;, Gabriel's book of adventure travel stories: http://amzn.to/2EaWk7Q&#10;More books by Gabriel Morris: https://www.amazon.com/Gabriel-Morris/e/B001JS0KOS/&#10;Get a Gabriel Traveler t-shirt! https://www.bonfire.com/gabriel-traveler/&#10;Support Gabriel's videos on Patreon: https://www.patreon.com/gabrieltraveler&#10;Follow on Instagram: https://www.instagram.com/gabrieltraveler&#10;Join the &quot;Love of Travel&quot; Facebook group: https://www.facebook.com/groups/224985807515334/&#10;Gabriel's travel page on Facebook: https://www.facebook.com/pages/Explore-the-World/226239094115488&#10;Follow on Twitter: http://www.twitter.com/gabrieltravel&#10;Lots more adventure travel at: http://gabrieltraveler.com&#10;&#10;Music during the video (in order):&#10;&#10;&quot;Chefs From Around the World&quot; by Magnus Ringblom&#10;&amp;&#10;&quot;Acoustic&quot; by Delmo&#10;Download the song: http://dig.ccmixter.org/files/delmo/21752&#10;Under CC BY license http://creativecommons.org/licenses/by/3.0/&#10;&#10;Video created by Gabriel Morris, who is the owner of all video or photo content. Filmed with a GoPro Hero 7 Black: https://amzn.to/2P6BL1j&#10;&#10;Gabriel is a world traveler and travel writer who has been adventuring around the world off and on since his first trip to Europe in the summer of 1990 when he was 18 years old. He is author of &quot;Gabe's Guide to Budget Travel&quot;, &quot;Following My Thumb&quot; and several other books available on Amazon.com and elsewhere.&#10;&#10;Thanks a lot for watching and safe journeys!&#10;&#10;&#10;A Tour of the Ancient Greek Ruins of Knossos, Crete" title="A Tour of the Ancient Greek Ruins of Knossos, Crete">
            <a:hlinkClick r:id="rId3"/>
          </p:cNvPr>
          <p:cNvPicPr preferRelativeResize="0"/>
          <p:nvPr/>
        </p:nvPicPr>
        <p:blipFill>
          <a:blip r:embed="rId4">
            <a:alphaModFix/>
          </a:blip>
          <a:stretch>
            <a:fillRect/>
          </a:stretch>
        </p:blipFill>
        <p:spPr>
          <a:xfrm>
            <a:off x="680325" y="2371354"/>
            <a:ext cx="4572000" cy="3429000"/>
          </a:xfrm>
          <a:prstGeom prst="rect">
            <a:avLst/>
          </a:prstGeom>
          <a:noFill/>
          <a:ln>
            <a:noFill/>
          </a:ln>
        </p:spPr>
      </p:pic>
      <p:pic>
        <p:nvPicPr>
          <p:cNvPr id="830" name="Google Shape;830;p78" title="Knoss palace reconstruction preview">
            <a:hlinkClick r:id="rId5"/>
          </p:cNvPr>
          <p:cNvPicPr preferRelativeResize="0"/>
          <p:nvPr/>
        </p:nvPicPr>
        <p:blipFill>
          <a:blip r:embed="rId6">
            <a:alphaModFix/>
          </a:blip>
          <a:stretch>
            <a:fillRect/>
          </a:stretch>
        </p:blipFill>
        <p:spPr>
          <a:xfrm>
            <a:off x="5809275" y="2371354"/>
            <a:ext cx="4572000" cy="3429000"/>
          </a:xfrm>
          <a:prstGeom prst="rect">
            <a:avLst/>
          </a:prstGeom>
          <a:noFill/>
          <a:ln>
            <a:noFill/>
          </a:ln>
        </p:spPr>
      </p:pic>
      <p:sp>
        <p:nvSpPr>
          <p:cNvPr id="831" name="Google Shape;831;p78"/>
          <p:cNvSpPr txBox="1"/>
          <p:nvPr/>
        </p:nvSpPr>
        <p:spPr>
          <a:xfrm>
            <a:off x="562450" y="6024800"/>
            <a:ext cx="9818700" cy="6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RAZMISLITE I ISTRAŽITE: Kolika je bila površina palate i iz čega se sve sastojala? Ko se smatra arhitektom? </a:t>
            </a:r>
            <a:endParaRPr>
              <a:latin typeface="Trebuchet MS"/>
              <a:ea typeface="Trebuchet MS"/>
              <a:cs typeface="Trebuchet MS"/>
              <a:sym typeface="Trebuchet MS"/>
            </a:endParaRPr>
          </a:p>
          <a:p>
            <a:pPr marL="0" lvl="0" indent="0" algn="ctr" rtl="0">
              <a:spcBef>
                <a:spcPts val="0"/>
              </a:spcBef>
              <a:spcAft>
                <a:spcPts val="0"/>
              </a:spcAft>
              <a:buNone/>
            </a:pPr>
            <a:r>
              <a:rPr lang="en-US">
                <a:latin typeface="Trebuchet MS"/>
                <a:ea typeface="Trebuchet MS"/>
                <a:cs typeface="Trebuchet MS"/>
                <a:sym typeface="Trebuchet MS"/>
              </a:rPr>
              <a:t>                           Šta je neobično u vezi stubova? Da li su pronađeni ostaci lavirinta? Dodatni materijal </a:t>
            </a:r>
            <a:r>
              <a:rPr lang="en-US" u="sng">
                <a:solidFill>
                  <a:schemeClr val="hlink"/>
                </a:solidFill>
                <a:latin typeface="Trebuchet MS"/>
                <a:ea typeface="Trebuchet MS"/>
                <a:cs typeface="Trebuchet MS"/>
                <a:sym typeface="Trebuchet MS"/>
                <a:hlinkClick r:id="rId7"/>
              </a:rPr>
              <a:t>link</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7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PRIČA O MINOTAURU</a:t>
            </a:r>
            <a:endParaRPr/>
          </a:p>
        </p:txBody>
      </p:sp>
      <p:sp>
        <p:nvSpPr>
          <p:cNvPr id="838" name="Google Shape;838;p79"/>
          <p:cNvSpPr txBox="1">
            <a:spLocks noGrp="1"/>
          </p:cNvSpPr>
          <p:nvPr>
            <p:ph type="body" idx="1"/>
          </p:nvPr>
        </p:nvSpPr>
        <p:spPr>
          <a:xfrm>
            <a:off x="680323" y="2336875"/>
            <a:ext cx="4806000" cy="359940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Clr>
                <a:schemeClr val="lt1"/>
              </a:buClr>
              <a:buSzPts val="2400"/>
              <a:buNone/>
            </a:pPr>
            <a:r>
              <a:rPr lang="en-US" sz="1800">
                <a:solidFill>
                  <a:srgbClr val="000000"/>
                </a:solidFill>
              </a:rPr>
              <a:t>Jedan od najvećih antičkih istoričara Tukidid piše da je Mikonos imao i jaku mornaricu i da je gospodario većim delom Helenskog (Egejskog) mora i Kikladima i da je gonio gusare jer su mu ometali trgovinu sa državama iz Male Azije. </a:t>
            </a:r>
            <a:endParaRPr sz="1800">
              <a:solidFill>
                <a:srgbClr val="000000"/>
              </a:solidFill>
            </a:endParaRPr>
          </a:p>
          <a:p>
            <a:pPr marL="0" lvl="0" indent="0" algn="just" rtl="0">
              <a:spcBef>
                <a:spcPts val="1000"/>
              </a:spcBef>
              <a:spcAft>
                <a:spcPts val="0"/>
              </a:spcAft>
              <a:buClr>
                <a:schemeClr val="lt1"/>
              </a:buClr>
              <a:buSzPts val="2400"/>
              <a:buNone/>
            </a:pPr>
            <a:r>
              <a:rPr lang="en-US" sz="1800">
                <a:solidFill>
                  <a:srgbClr val="000000"/>
                </a:solidFill>
              </a:rPr>
              <a:t>Prema etičkoj priči, Atinjani su morali svake devete godine da šalju po sedam mladića i sedam devojaka čudovišnom Minotauru, koji se nalazio u Lavirintu, u gradu Knososu. Te napasti je uspeo da ih oslobodi tek Tezej, mitski osnivač atinske države. </a:t>
            </a:r>
            <a:endParaRPr sz="1800">
              <a:solidFill>
                <a:srgbClr val="000000"/>
              </a:solidFill>
            </a:endParaRPr>
          </a:p>
        </p:txBody>
      </p:sp>
      <p:pic>
        <p:nvPicPr>
          <p:cNvPr id="839" name="Google Shape;839;p79" descr="Mmedia Mreža je zabavno istraživački kanal, koji se trudi da vas zabavi kroz razne video sadržaje. Sve informacije, kontakt, partnerstva i sl. možete pronaći ovde u opisu.&#10;&#10;▬▬▬▬▬▬▬▬▬▬▬▬▬▬▬▬▬▬▬▬▬▬▬▬▬▬&#10;Društvene Mreže na kojima možete da me pratite: &#10;▬▬▬▬▬▬▬▬▬▬▬▬▬▬▬▬▬▬▬▬▬▬▬▬▬▬&#10;► Facebook: https://goo.gl/uRpR01&#10;► Instagram: https://www.instagram.com/mmediamreza/&#10;► SnapChat: https://www.snapchat.com/add/nenadmmedia&#10;► Twitter: https://goo.gl/WaisfM&#10;► Google Plus: https://goo.gl/rwvf7H &#10;► Vine: https://vine.co/Nenad&#10;► Ostale društvene mreže na kojima možete da nas pratite: http://mmediamreza.com/index/0-30&#10;&#10;&#10;► FAN STRANE:&#10;- Vaše Istinite Priče: https://www.facebook.com/VaseIstinitePrice/&#10;- Kratke Uvrnute Vesti: https://www.facebook.com/MmediaKratkeUvrnuteVesti/&#10;- Svet Misterija: https://www.facebook.com/svetmisterije/&#10;- Mmedia Mreža: https://www.facebook.com/MmediaMreza/&#10;- Mmedia Portal: https://www.facebook.com/MMediaPortal/&#10;&#10;&#10;▬▬▬▬▬▬▬▬▬▬▬▬▬▬▬▬▬▬▬▬▬▬▬▬▬▬&#10;Kontakt:&#10;▬▬▬▬▬▬▬▬▬▬▬▬▬▬▬▬▬▬▬▬▬▬▬▬▬▬&#10;► Kontakt za poslovne saradnje: mmediamreza@gmail.com&#10;► Fan kontakt: http://ouo.io/SoMV6&#10;► Oficijalni Web Sajt: http://mmediamreza.com/&#10;&#10;&#10;&#10;▬▬▬▬▬▬▬▬▬▬▬▬▬▬▬▬▬▬▬▬▬▬▬▬▬▬&#10;Donacije:&#10;▬▬▬▬▬▬▬▬▬▬▬▬▬▬▬▬▬▬▬▬▬▬▬▬▬▬&#10;Ako želite da pomognete Mmedia Mreži u daljem razvoju i napredovanju, dvoljno je da podelite bilo koji video snimak sa našeg kanala na društvenim mrežama, na taj način ćete mi mnogo pomoči, korisite hashtag #MmmediaShare kako bih znao ko je tačno podelio neku našu objavu, a ja ću pokušati na neki način već da vam se zahvalim i odužim, jer ste nas podelili.&#10;&#10;Novčane donacije od strane fanova nisu moguće, deljenjem našeg sadržaja  je isto kao da ste nam donirali novac, imajte na umu da postoje ljudi kojima je novac potrebniji, ako želite da donirate novac Mmedia Mreži, bolje je da umesto toga novac koji nama želite da dodnirate, donirate nekoj humanitarnoj organizaciji.&#10;&#10;&#10;▬▬▬▬▬▬▬▬▬▬▬▬▬▬▬▬▬▬▬▬▬▬▬▬▬▬&#10;Sponzorstvo i Partneri:&#10;▬▬▬▬▬▬▬▬▬▬▬▬▬▬▬▬▬▬▬▬▬▬▬▬▬▬&#10;Ovo se odnosi na firme koje žele da na bilo koji način pomognu Mmedia Mreži, za uzvrat nudim reklamu kroz sadržaj na Mmedia Mreža kanalu,  oficijalnom web sajtu i sajtovima koji su u našoj mreži, za sve predloge možete me kontaktirati putem mejla: mmediamreza@gmail.com.&#10;&#10;&#10;▬▬▬▬▬▬▬▬▬▬▬▬▬▬▬▬▬▬▬▬▬▬▬▬▬▬&#10;Humanitarni oglasi&#10;▬▬▬▬▬▬▬▬▬▬▬▬▬▬▬▬▬▬▬▬▬▬▬▬▬▬&#10;Mmedia Mreža se maksimalno trudi da kroz besplatnu promociju i oglašavanje pomogne onima kojima je pomoć potrebna, ako ste vi neko kome je potrebna humanitrana pomoć, želite da ljudi čuju za vas, kontaktirajte me: mmediamreza@gmail.com , pokušaću da kroz kratke džinglove u samim video snimcima na Mmedia Mreža kanalu pozovem ljude koji su u mogućnosti, da vam pomognu.&#10;&#10;&#10;▬▬▬▬▬▬▬▬▬▬▬▬▬▬▬▬▬▬▬▬▬▬▬▬▬▬&#10;Kako da nam pošaljete predlog za sledeći video: &#10;▬▬▬▬▬▬▬▬▬▬▬▬▬▬▬▬▬▬▬▬▬▬▬▬▬▬&#10;Predlog nam možete poslati preko naše baze predloga klikom na sledeći link:  https://goo.gl/w6e04L , takođe predlog nam možete poslati i preko facebook fan strane Mmedia Mreža.&#10;&#10;&#10;▬▬▬▬▬▬▬▬▬▬▬▬▬▬▬▬▬▬▬▬▬▬▬▬▬▬&#10;Kako da pošaljete priču za projekat ''Vaše Istinite Priče'' &#10;▬▬▬▬▬▬▬▬▬▬▬▬▬▬▬▬▬▬▬▬▬▬▬▬▬▬&#10;Kliknite ovde: https://mmediamreza.com/forum/36-1-1 nakon toga pratite uputstvo, ovo je jedini način na koji možete poslati vašu istinitu priču, ne možete poslati preko fan strane, mejla, instagrama itd. već samo preko sajta.&#10;&#10;&#10;▬▬▬▬▬▬▬▬▬▬▬▬▬▬▬▬▬▬▬▬▬▬▬▬▬▬&#10;Kako da se prijavite za projekat ''Da li ste znali'' &#10;▬▬▬▬▬▬▬▬▬▬▬▬▬▬▬▬▬▬▬▬▬▬▬▬▬▬&#10;Posetite sledeću adresu: http://mmediamreza.com/index/0-96&#10;&#10;&#10;▬▬▬▬▬▬▬▬▬▬▬&#10;PlayListe:&#10;▬▬▬▬▬▬▬▬▬▬▬&#10;► Činjenice i Top Liste&#10;https://goo.gl/Zw1Viw&#10;► Misterije, Legende, Mitovi&#10;https://goo.gl/mPk7Nh&#10;► Projekat: Vaše Istinite Priče&#10;https://goo.gl/SrIZ2Y&#10;► Game Play&#10;https://goo.gl/NRXkBb&#10;► Strašne Priče (CreepyPasta)&#10;https://goo.gl/3t11B8&#10;► Nauka, Tehnologija i Edukacija&#10;https://goo.gl/7K6e5W&#10;► Live Nastupi:&#10;https://goo.gl/dpcXVX&#10;► GiveAway:&#10;https://goo.gl/Hosnw7 #MmediaMreza #MmediaMreza" title="Minotaur | Mitološko biće">
            <a:hlinkClick r:id="rId3"/>
          </p:cNvPr>
          <p:cNvPicPr preferRelativeResize="0"/>
          <p:nvPr/>
        </p:nvPicPr>
        <p:blipFill>
          <a:blip r:embed="rId4">
            <a:alphaModFix/>
          </a:blip>
          <a:stretch>
            <a:fillRect/>
          </a:stretch>
        </p:blipFill>
        <p:spPr>
          <a:xfrm>
            <a:off x="5816348" y="2422066"/>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8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LEKCIJA XVI</a:t>
            </a:r>
            <a:endParaRPr/>
          </a:p>
        </p:txBody>
      </p:sp>
      <p:sp>
        <p:nvSpPr>
          <p:cNvPr id="868" name="Google Shape;868;p83"/>
          <p:cNvSpPr/>
          <p:nvPr/>
        </p:nvSpPr>
        <p:spPr>
          <a:xfrm>
            <a:off x="681050" y="2336800"/>
            <a:ext cx="5253300" cy="3598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90500" algn="just" rtl="0">
              <a:lnSpc>
                <a:spcPct val="75000"/>
              </a:lnSpc>
              <a:spcBef>
                <a:spcPts val="0"/>
              </a:spcBef>
              <a:spcAft>
                <a:spcPts val="0"/>
              </a:spcAft>
              <a:buClr>
                <a:schemeClr val="lt1"/>
              </a:buClr>
              <a:buSzPts val="3000"/>
              <a:buFont typeface="Trebuchet MS"/>
              <a:buChar char="•"/>
            </a:pPr>
            <a:r>
              <a:rPr lang="en-US" sz="3000" dirty="0" err="1">
                <a:solidFill>
                  <a:srgbClr val="00FFFF"/>
                </a:solidFill>
                <a:latin typeface="Trebuchet MS"/>
                <a:ea typeface="Trebuchet MS"/>
                <a:cs typeface="Trebuchet MS"/>
                <a:sym typeface="Trebuchet MS"/>
              </a:rPr>
              <a:t>Creta</a:t>
            </a:r>
            <a:r>
              <a:rPr lang="en-US" sz="3000" dirty="0">
                <a:solidFill>
                  <a:srgbClr val="00FFFF"/>
                </a:solidFill>
                <a:latin typeface="Trebuchet MS"/>
                <a:ea typeface="Trebuchet MS"/>
                <a:cs typeface="Trebuchet MS"/>
                <a:sym typeface="Trebuchet MS"/>
              </a:rPr>
              <a:t> </a:t>
            </a:r>
            <a:r>
              <a:rPr lang="en-US" sz="3000" dirty="0" err="1">
                <a:solidFill>
                  <a:srgbClr val="5282C8"/>
                </a:solidFill>
                <a:latin typeface="Trebuchet MS"/>
                <a:ea typeface="Trebuchet MS"/>
                <a:cs typeface="Trebuchet MS"/>
                <a:sym typeface="Trebuchet MS"/>
              </a:rPr>
              <a:t>amicae</a:t>
            </a:r>
            <a:r>
              <a:rPr lang="en-US" sz="3000" dirty="0">
                <a:solidFill>
                  <a:srgbClr val="5282C8"/>
                </a:solidFill>
                <a:latin typeface="Trebuchet MS"/>
                <a:ea typeface="Trebuchet MS"/>
                <a:cs typeface="Trebuchet MS"/>
                <a:sym typeface="Trebuchet MS"/>
              </a:rPr>
              <a:t> </a:t>
            </a:r>
            <a:r>
              <a:rPr lang="en-US" sz="3000" dirty="0" err="1">
                <a:solidFill>
                  <a:srgbClr val="5282C8"/>
                </a:solidFill>
                <a:latin typeface="Trebuchet MS"/>
                <a:ea typeface="Trebuchet MS"/>
                <a:cs typeface="Trebuchet MS"/>
                <a:sym typeface="Trebuchet MS"/>
              </a:rPr>
              <a:t>meae</a:t>
            </a:r>
            <a:r>
              <a:rPr lang="en-US" sz="3000" dirty="0">
                <a:solidFill>
                  <a:srgbClr val="232323"/>
                </a:solidFill>
                <a:latin typeface="Trebuchet MS"/>
                <a:ea typeface="Trebuchet MS"/>
                <a:cs typeface="Trebuchet MS"/>
                <a:sym typeface="Trebuchet MS"/>
              </a:rPr>
              <a:t> </a:t>
            </a:r>
            <a:r>
              <a:rPr lang="en-US" sz="3000" dirty="0" err="1">
                <a:solidFill>
                  <a:srgbClr val="232323"/>
                </a:solidFill>
                <a:latin typeface="Trebuchet MS"/>
                <a:ea typeface="Trebuchet MS"/>
                <a:cs typeface="Trebuchet MS"/>
                <a:sym typeface="Trebuchet MS"/>
              </a:rPr>
              <a:t>litteras</a:t>
            </a:r>
            <a:r>
              <a:rPr lang="en-US" sz="3000" dirty="0">
                <a:solidFill>
                  <a:srgbClr val="232323"/>
                </a:solidFill>
                <a:latin typeface="Trebuchet MS"/>
                <a:ea typeface="Trebuchet MS"/>
                <a:cs typeface="Trebuchet MS"/>
                <a:sym typeface="Trebuchet MS"/>
              </a:rPr>
              <a:t> </a:t>
            </a:r>
            <a:r>
              <a:rPr lang="en-US" sz="3000" dirty="0" err="1">
                <a:solidFill>
                  <a:srgbClr val="232323"/>
                </a:solidFill>
                <a:latin typeface="Trebuchet MS"/>
                <a:ea typeface="Trebuchet MS"/>
                <a:cs typeface="Trebuchet MS"/>
                <a:sym typeface="Trebuchet MS"/>
              </a:rPr>
              <a:t>mittam</a:t>
            </a:r>
            <a:r>
              <a:rPr lang="en-US" sz="3000" dirty="0">
                <a:solidFill>
                  <a:srgbClr val="232323"/>
                </a:solidFill>
                <a:latin typeface="Trebuchet MS"/>
                <a:ea typeface="Trebuchet MS"/>
                <a:cs typeface="Trebuchet MS"/>
                <a:sym typeface="Trebuchet MS"/>
              </a:rPr>
              <a:t>. Nam </a:t>
            </a:r>
            <a:r>
              <a:rPr lang="en-US" sz="3000" dirty="0" err="1">
                <a:solidFill>
                  <a:srgbClr val="232323"/>
                </a:solidFill>
                <a:latin typeface="Trebuchet MS"/>
                <a:ea typeface="Trebuchet MS"/>
                <a:cs typeface="Trebuchet MS"/>
                <a:sym typeface="Trebuchet MS"/>
              </a:rPr>
              <a:t>omnes</a:t>
            </a:r>
            <a:r>
              <a:rPr lang="en-US" sz="3000" dirty="0">
                <a:solidFill>
                  <a:srgbClr val="232323"/>
                </a:solidFill>
                <a:latin typeface="Trebuchet MS"/>
                <a:ea typeface="Trebuchet MS"/>
                <a:cs typeface="Trebuchet MS"/>
                <a:sym typeface="Trebuchet MS"/>
              </a:rPr>
              <a:t> hoc </a:t>
            </a:r>
            <a:r>
              <a:rPr lang="en-US" sz="3000" dirty="0" err="1">
                <a:solidFill>
                  <a:srgbClr val="232323"/>
                </a:solidFill>
                <a:latin typeface="Trebuchet MS"/>
                <a:ea typeface="Trebuchet MS"/>
                <a:cs typeface="Trebuchet MS"/>
                <a:sym typeface="Trebuchet MS"/>
              </a:rPr>
              <a:t>faciunt</a:t>
            </a:r>
            <a:r>
              <a:rPr lang="en-US" sz="3000" dirty="0">
                <a:solidFill>
                  <a:srgbClr val="232323"/>
                </a:solidFill>
                <a:latin typeface="Trebuchet MS"/>
                <a:ea typeface="Trebuchet MS"/>
                <a:cs typeface="Trebuchet MS"/>
                <a:sym typeface="Trebuchet MS"/>
              </a:rPr>
              <a:t> cum se </a:t>
            </a:r>
            <a:r>
              <a:rPr lang="en-US" sz="3000" dirty="0" err="1">
                <a:solidFill>
                  <a:srgbClr val="232323"/>
                </a:solidFill>
                <a:latin typeface="Trebuchet MS"/>
                <a:ea typeface="Trebuchet MS"/>
                <a:cs typeface="Trebuchet MS"/>
                <a:sym typeface="Trebuchet MS"/>
              </a:rPr>
              <a:t>amari</a:t>
            </a:r>
            <a:r>
              <a:rPr lang="en-US" sz="3000" dirty="0">
                <a:solidFill>
                  <a:srgbClr val="232323"/>
                </a:solidFill>
                <a:latin typeface="Trebuchet MS"/>
                <a:ea typeface="Trebuchet MS"/>
                <a:cs typeface="Trebuchet MS"/>
                <a:sym typeface="Trebuchet MS"/>
              </a:rPr>
              <a:t> </a:t>
            </a:r>
            <a:r>
              <a:rPr lang="en-US" sz="3000" dirty="0" err="1">
                <a:solidFill>
                  <a:srgbClr val="232323"/>
                </a:solidFill>
                <a:latin typeface="Trebuchet MS"/>
                <a:ea typeface="Trebuchet MS"/>
                <a:cs typeface="Trebuchet MS"/>
                <a:sym typeface="Trebuchet MS"/>
              </a:rPr>
              <a:t>sperant</a:t>
            </a:r>
            <a:r>
              <a:rPr lang="en-US" sz="3000" dirty="0">
                <a:solidFill>
                  <a:srgbClr val="232323"/>
                </a:solidFill>
                <a:latin typeface="Trebuchet MS"/>
                <a:ea typeface="Trebuchet MS"/>
                <a:cs typeface="Trebuchet MS"/>
                <a:sym typeface="Trebuchet MS"/>
              </a:rPr>
              <a:t>. </a:t>
            </a:r>
            <a:r>
              <a:rPr lang="en-US" sz="3000" dirty="0">
                <a:solidFill>
                  <a:srgbClr val="62E1B9"/>
                </a:solidFill>
                <a:latin typeface="Trebuchet MS"/>
                <a:ea typeface="Trebuchet MS"/>
                <a:cs typeface="Trebuchet MS"/>
                <a:sym typeface="Trebuchet MS"/>
              </a:rPr>
              <a:t>De </a:t>
            </a:r>
            <a:r>
              <a:rPr lang="en-US" sz="3000" dirty="0" err="1">
                <a:solidFill>
                  <a:srgbClr val="62E1B9"/>
                </a:solidFill>
                <a:latin typeface="Trebuchet MS"/>
                <a:ea typeface="Trebuchet MS"/>
                <a:cs typeface="Trebuchet MS"/>
                <a:sym typeface="Trebuchet MS"/>
              </a:rPr>
              <a:t>Minotauro</a:t>
            </a:r>
            <a:r>
              <a:rPr lang="en-US" sz="3000" dirty="0">
                <a:solidFill>
                  <a:srgbClr val="232323"/>
                </a:solidFill>
                <a:latin typeface="Trebuchet MS"/>
                <a:ea typeface="Trebuchet MS"/>
                <a:cs typeface="Trebuchet MS"/>
                <a:sym typeface="Trebuchet MS"/>
              </a:rPr>
              <a:t> </a:t>
            </a:r>
            <a:r>
              <a:rPr lang="en-US" sz="3000" dirty="0" err="1">
                <a:solidFill>
                  <a:srgbClr val="232323"/>
                </a:solidFill>
                <a:latin typeface="Trebuchet MS"/>
                <a:ea typeface="Trebuchet MS"/>
                <a:cs typeface="Trebuchet MS"/>
                <a:sym typeface="Trebuchet MS"/>
              </a:rPr>
              <a:t>scribam</a:t>
            </a:r>
            <a:r>
              <a:rPr lang="en-US" sz="3000" dirty="0">
                <a:solidFill>
                  <a:srgbClr val="232323"/>
                </a:solidFill>
                <a:latin typeface="Trebuchet MS"/>
                <a:ea typeface="Trebuchet MS"/>
                <a:cs typeface="Trebuchet MS"/>
                <a:sym typeface="Trebuchet MS"/>
              </a:rPr>
              <a:t> qui </a:t>
            </a:r>
            <a:r>
              <a:rPr lang="en-US" sz="3000" dirty="0" err="1">
                <a:solidFill>
                  <a:srgbClr val="6E61C2"/>
                </a:solidFill>
                <a:latin typeface="Trebuchet MS"/>
                <a:ea typeface="Trebuchet MS"/>
                <a:cs typeface="Trebuchet MS"/>
                <a:sym typeface="Trebuchet MS"/>
              </a:rPr>
              <a:t>Labyrinthum</a:t>
            </a:r>
            <a:r>
              <a:rPr lang="en-US" sz="3000" dirty="0">
                <a:solidFill>
                  <a:srgbClr val="6E61C2"/>
                </a:solidFill>
                <a:latin typeface="Trebuchet MS"/>
                <a:ea typeface="Trebuchet MS"/>
                <a:cs typeface="Trebuchet MS"/>
                <a:sym typeface="Trebuchet MS"/>
              </a:rPr>
              <a:t> </a:t>
            </a:r>
            <a:r>
              <a:rPr lang="en-US" sz="3000" dirty="0" err="1">
                <a:solidFill>
                  <a:srgbClr val="232323"/>
                </a:solidFill>
                <a:latin typeface="Trebuchet MS"/>
                <a:ea typeface="Trebuchet MS"/>
                <a:cs typeface="Trebuchet MS"/>
                <a:sym typeface="Trebuchet MS"/>
              </a:rPr>
              <a:t>habitabat</a:t>
            </a:r>
            <a:r>
              <a:rPr lang="en-US" sz="3000" dirty="0">
                <a:solidFill>
                  <a:srgbClr val="232323"/>
                </a:solidFill>
                <a:latin typeface="Trebuchet MS"/>
                <a:ea typeface="Trebuchet MS"/>
                <a:cs typeface="Trebuchet MS"/>
                <a:sym typeface="Trebuchet MS"/>
              </a:rPr>
              <a:t> et de </a:t>
            </a:r>
            <a:r>
              <a:rPr lang="en-US" sz="3000" dirty="0" err="1">
                <a:solidFill>
                  <a:srgbClr val="232323"/>
                </a:solidFill>
                <a:latin typeface="Trebuchet MS"/>
                <a:ea typeface="Trebuchet MS"/>
                <a:cs typeface="Trebuchet MS"/>
                <a:sym typeface="Trebuchet MS"/>
              </a:rPr>
              <a:t>Theseo</a:t>
            </a:r>
            <a:r>
              <a:rPr lang="en-US" sz="3000" dirty="0">
                <a:solidFill>
                  <a:srgbClr val="232323"/>
                </a:solidFill>
                <a:latin typeface="Trebuchet MS"/>
                <a:ea typeface="Trebuchet MS"/>
                <a:cs typeface="Trebuchet MS"/>
                <a:sym typeface="Trebuchet MS"/>
              </a:rPr>
              <a:t>, qui </a:t>
            </a:r>
            <a:r>
              <a:rPr lang="en-US" sz="3000" dirty="0" err="1">
                <a:solidFill>
                  <a:srgbClr val="FFFF00"/>
                </a:solidFill>
                <a:latin typeface="Trebuchet MS"/>
                <a:ea typeface="Trebuchet MS"/>
                <a:cs typeface="Trebuchet MS"/>
                <a:sym typeface="Trebuchet MS"/>
              </a:rPr>
              <a:t>aliquid</a:t>
            </a:r>
            <a:r>
              <a:rPr lang="en-US" sz="3000" dirty="0">
                <a:solidFill>
                  <a:srgbClr val="FFFF00"/>
                </a:solidFill>
                <a:latin typeface="Trebuchet MS"/>
                <a:ea typeface="Trebuchet MS"/>
                <a:cs typeface="Trebuchet MS"/>
                <a:sym typeface="Trebuchet MS"/>
              </a:rPr>
              <a:t> </a:t>
            </a:r>
            <a:r>
              <a:rPr lang="en-US" sz="3000" dirty="0" err="1">
                <a:solidFill>
                  <a:srgbClr val="FFFF00"/>
                </a:solidFill>
                <a:latin typeface="Trebuchet MS"/>
                <a:ea typeface="Trebuchet MS"/>
                <a:cs typeface="Trebuchet MS"/>
                <a:sym typeface="Trebuchet MS"/>
              </a:rPr>
              <a:t>negotti</a:t>
            </a:r>
            <a:r>
              <a:rPr lang="en-US" sz="3000" dirty="0">
                <a:solidFill>
                  <a:srgbClr val="232323"/>
                </a:solidFill>
                <a:latin typeface="Trebuchet MS"/>
                <a:ea typeface="Trebuchet MS"/>
                <a:cs typeface="Trebuchet MS"/>
                <a:sym typeface="Trebuchet MS"/>
              </a:rPr>
              <a:t> hic </a:t>
            </a:r>
            <a:r>
              <a:rPr lang="en-US" sz="3000" dirty="0" err="1">
                <a:solidFill>
                  <a:srgbClr val="232323"/>
                </a:solidFill>
                <a:latin typeface="Trebuchet MS"/>
                <a:ea typeface="Trebuchet MS"/>
                <a:cs typeface="Trebuchet MS"/>
                <a:sym typeface="Trebuchet MS"/>
              </a:rPr>
              <a:t>habuit</a:t>
            </a:r>
            <a:r>
              <a:rPr lang="en-US" sz="3000" dirty="0">
                <a:solidFill>
                  <a:srgbClr val="232323"/>
                </a:solidFill>
                <a:latin typeface="Trebuchet MS"/>
                <a:ea typeface="Trebuchet MS"/>
                <a:cs typeface="Trebuchet MS"/>
                <a:sym typeface="Trebuchet MS"/>
              </a:rPr>
              <a:t> ...</a:t>
            </a:r>
            <a:endParaRPr sz="3000" i="0" u="none" strike="noStrike" cap="none" dirty="0">
              <a:solidFill>
                <a:schemeClr val="lt1"/>
              </a:solidFill>
              <a:latin typeface="Trebuchet MS"/>
              <a:ea typeface="Trebuchet MS"/>
              <a:cs typeface="Trebuchet MS"/>
              <a:sym typeface="Trebuchet MS"/>
            </a:endParaRPr>
          </a:p>
        </p:txBody>
      </p:sp>
      <p:sp>
        <p:nvSpPr>
          <p:cNvPr id="869" name="Google Shape;869;p83"/>
          <p:cNvSpPr txBox="1"/>
          <p:nvPr/>
        </p:nvSpPr>
        <p:spPr>
          <a:xfrm>
            <a:off x="6277650" y="2693800"/>
            <a:ext cx="4697100" cy="3241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3000" dirty="0">
                <a:latin typeface="Trebuchet MS"/>
                <a:ea typeface="Trebuchet MS"/>
                <a:cs typeface="Trebuchet MS"/>
                <a:sym typeface="Trebuchet MS"/>
              </a:rPr>
              <a:t>1. </a:t>
            </a:r>
            <a:r>
              <a:rPr lang="en-US" sz="3000" dirty="0" err="1">
                <a:latin typeface="Trebuchet MS"/>
                <a:ea typeface="Trebuchet MS"/>
                <a:cs typeface="Trebuchet MS"/>
                <a:sym typeface="Trebuchet MS"/>
              </a:rPr>
              <a:t>Odakle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šalje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pismo</a:t>
            </a:r>
            <a:r>
              <a:rPr lang="en-US" sz="3000" dirty="0">
                <a:latin typeface="Trebuchet MS"/>
                <a:ea typeface="Trebuchet MS"/>
                <a:cs typeface="Trebuchet MS"/>
                <a:sym typeface="Trebuchet MS"/>
              </a:rPr>
              <a:t>?</a:t>
            </a:r>
            <a:endParaRPr sz="30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r>
              <a:rPr lang="en-US" sz="3000" dirty="0">
                <a:latin typeface="Trebuchet MS"/>
                <a:ea typeface="Trebuchet MS"/>
                <a:cs typeface="Trebuchet MS"/>
                <a:sym typeface="Trebuchet MS"/>
              </a:rPr>
              <a:t>2. </a:t>
            </a:r>
            <a:r>
              <a:rPr lang="en-US" sz="3000" dirty="0" err="1">
                <a:latin typeface="Trebuchet MS"/>
                <a:ea typeface="Trebuchet MS"/>
                <a:cs typeface="Trebuchet MS"/>
                <a:sym typeface="Trebuchet MS"/>
              </a:rPr>
              <a:t>Kome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šalje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pismo</a:t>
            </a:r>
            <a:r>
              <a:rPr lang="en-US" sz="3000" dirty="0">
                <a:latin typeface="Trebuchet MS"/>
                <a:ea typeface="Trebuchet MS"/>
                <a:cs typeface="Trebuchet MS"/>
                <a:sym typeface="Trebuchet MS"/>
              </a:rPr>
              <a:t>?</a:t>
            </a:r>
            <a:endParaRPr sz="30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r>
              <a:rPr lang="en-US" sz="3000" dirty="0">
                <a:latin typeface="Trebuchet MS"/>
                <a:ea typeface="Trebuchet MS"/>
                <a:cs typeface="Trebuchet MS"/>
                <a:sym typeface="Trebuchet MS"/>
              </a:rPr>
              <a:t>3. O </a:t>
            </a:r>
            <a:r>
              <a:rPr lang="en-US" sz="3000" dirty="0" err="1">
                <a:latin typeface="Trebuchet MS"/>
                <a:ea typeface="Trebuchet MS"/>
                <a:cs typeface="Trebuchet MS"/>
                <a:sym typeface="Trebuchet MS"/>
              </a:rPr>
              <a:t>kome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piše</a:t>
            </a:r>
            <a:r>
              <a:rPr lang="en-US" sz="3000" dirty="0">
                <a:latin typeface="Trebuchet MS"/>
                <a:ea typeface="Trebuchet MS"/>
                <a:cs typeface="Trebuchet MS"/>
                <a:sym typeface="Trebuchet MS"/>
              </a:rPr>
              <a:t>?</a:t>
            </a:r>
            <a:endParaRPr sz="30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r>
              <a:rPr lang="en-US" sz="3000" dirty="0">
                <a:latin typeface="Trebuchet MS"/>
                <a:ea typeface="Trebuchet MS"/>
                <a:cs typeface="Trebuchet MS"/>
                <a:sym typeface="Trebuchet MS"/>
              </a:rPr>
              <a:t>4. </a:t>
            </a:r>
            <a:r>
              <a:rPr lang="en-US" sz="3000" dirty="0" err="1">
                <a:latin typeface="Trebuchet MS"/>
                <a:ea typeface="Trebuchet MS"/>
                <a:cs typeface="Trebuchet MS"/>
                <a:sym typeface="Trebuchet MS"/>
              </a:rPr>
              <a:t>Šta</a:t>
            </a:r>
            <a:r>
              <a:rPr lang="en-US" sz="3000" dirty="0">
                <a:latin typeface="Trebuchet MS"/>
                <a:ea typeface="Trebuchet MS"/>
                <a:cs typeface="Trebuchet MS"/>
                <a:sym typeface="Trebuchet MS"/>
              </a:rPr>
              <a:t> je </a:t>
            </a:r>
            <a:r>
              <a:rPr lang="en-US" sz="3000" dirty="0" err="1">
                <a:latin typeface="Trebuchet MS"/>
                <a:ea typeface="Trebuchet MS"/>
                <a:cs typeface="Trebuchet MS"/>
                <a:sym typeface="Trebuchet MS"/>
              </a:rPr>
              <a:t>imao</a:t>
            </a:r>
            <a:r>
              <a:rPr lang="en-US" sz="3000" dirty="0">
                <a:latin typeface="Trebuchet MS"/>
                <a:ea typeface="Trebuchet MS"/>
                <a:cs typeface="Trebuchet MS"/>
                <a:sym typeface="Trebuchet MS"/>
              </a:rPr>
              <a:t> Minotaur?</a:t>
            </a:r>
            <a:endParaRPr sz="3000" dirty="0">
              <a:latin typeface="Trebuchet MS"/>
              <a:ea typeface="Trebuchet MS"/>
              <a:cs typeface="Trebuchet MS"/>
              <a:sym typeface="Trebuchet MS"/>
            </a:endParaRPr>
          </a:p>
          <a:p>
            <a:pPr marL="0" lvl="0" indent="0" algn="just" rtl="0">
              <a:spcBef>
                <a:spcPts val="0"/>
              </a:spcBef>
              <a:spcAft>
                <a:spcPts val="0"/>
              </a:spcAft>
              <a:buClr>
                <a:schemeClr val="dk1"/>
              </a:buClr>
              <a:buSzPts val="1100"/>
              <a:buFont typeface="Arial"/>
              <a:buNone/>
            </a:pPr>
            <a:r>
              <a:rPr lang="en-US" sz="3000" dirty="0">
                <a:latin typeface="Trebuchet MS"/>
                <a:ea typeface="Trebuchet MS"/>
                <a:cs typeface="Trebuchet MS"/>
                <a:sym typeface="Trebuchet MS"/>
              </a:rPr>
              <a:t>5. </a:t>
            </a:r>
            <a:r>
              <a:rPr lang="en-US" sz="3000" dirty="0" err="1">
                <a:latin typeface="Trebuchet MS"/>
                <a:ea typeface="Trebuchet MS"/>
                <a:cs typeface="Trebuchet MS"/>
                <a:sym typeface="Trebuchet MS"/>
              </a:rPr>
              <a:t>Šta</a:t>
            </a:r>
            <a:r>
              <a:rPr lang="en-US" sz="3000" dirty="0">
                <a:latin typeface="Trebuchet MS"/>
                <a:ea typeface="Trebuchet MS"/>
                <a:cs typeface="Trebuchet MS"/>
                <a:sym typeface="Trebuchet MS"/>
              </a:rPr>
              <a:t> je </a:t>
            </a:r>
            <a:r>
              <a:rPr lang="en-US" sz="3000" dirty="0" err="1">
                <a:latin typeface="Trebuchet MS"/>
                <a:ea typeface="Trebuchet MS"/>
                <a:cs typeface="Trebuchet MS"/>
                <a:sym typeface="Trebuchet MS"/>
              </a:rPr>
              <a:t>imao</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Tezej</a:t>
            </a:r>
            <a:r>
              <a:rPr lang="en-US" sz="3000" dirty="0">
                <a:latin typeface="Trebuchet MS"/>
                <a:ea typeface="Trebuchet MS"/>
                <a:cs typeface="Trebuchet MS"/>
                <a:sym typeface="Trebuchet MS"/>
              </a:rPr>
              <a:t>?</a:t>
            </a:r>
            <a:endParaRPr sz="3000" dirty="0">
              <a:solidFill>
                <a:srgbClr val="232323"/>
              </a:solidFill>
              <a:highlight>
                <a:srgbClr val="F6F6F6"/>
              </a:highlight>
              <a:latin typeface="Trebuchet MS"/>
              <a:ea typeface="Trebuchet MS"/>
              <a:cs typeface="Trebuchet MS"/>
              <a:sym typeface="Trebuchet MS"/>
            </a:endParaRPr>
          </a:p>
          <a:p>
            <a:pPr marL="0" lvl="0" indent="0" algn="just" rtl="0">
              <a:spcBef>
                <a:spcPts val="0"/>
              </a:spcBef>
              <a:spcAft>
                <a:spcPts val="0"/>
              </a:spcAft>
              <a:buNone/>
            </a:pPr>
            <a:endParaRPr dirty="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4"/>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LEKCIJA XVI</a:t>
            </a:r>
            <a:endParaRPr/>
          </a:p>
        </p:txBody>
      </p:sp>
      <p:sp>
        <p:nvSpPr>
          <p:cNvPr id="875" name="Google Shape;875;p84"/>
          <p:cNvSpPr/>
          <p:nvPr/>
        </p:nvSpPr>
        <p:spPr>
          <a:xfrm>
            <a:off x="681050" y="2336800"/>
            <a:ext cx="5880900" cy="3598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just" rtl="0">
              <a:lnSpc>
                <a:spcPct val="75000"/>
              </a:lnSpc>
              <a:spcBef>
                <a:spcPts val="0"/>
              </a:spcBef>
              <a:spcAft>
                <a:spcPts val="0"/>
              </a:spcAft>
              <a:buNone/>
            </a:pPr>
            <a:r>
              <a:rPr lang="en-US" sz="2400">
                <a:solidFill>
                  <a:srgbClr val="232323"/>
                </a:solidFill>
              </a:rPr>
              <a:t>Cum </a:t>
            </a:r>
            <a:r>
              <a:rPr lang="en-US" sz="2400">
                <a:solidFill>
                  <a:srgbClr val="FFFF00"/>
                </a:solidFill>
              </a:rPr>
              <a:t>Aegeus</a:t>
            </a:r>
            <a:r>
              <a:rPr lang="en-US" sz="2400">
                <a:solidFill>
                  <a:srgbClr val="232323"/>
                </a:solidFill>
              </a:rPr>
              <a:t>, </a:t>
            </a:r>
            <a:r>
              <a:rPr lang="en-US" sz="2400">
                <a:solidFill>
                  <a:srgbClr val="5282C8"/>
                </a:solidFill>
              </a:rPr>
              <a:t>rex Atheniensium</a:t>
            </a:r>
            <a:r>
              <a:rPr lang="en-US" sz="2400">
                <a:solidFill>
                  <a:srgbClr val="232323"/>
                </a:solidFill>
              </a:rPr>
              <a:t>, Troezenem venit, </a:t>
            </a:r>
            <a:r>
              <a:rPr lang="en-US" sz="2400">
                <a:solidFill>
                  <a:srgbClr val="00FFFF"/>
                </a:solidFill>
              </a:rPr>
              <a:t>regis filiam, Aetheram</a:t>
            </a:r>
            <a:r>
              <a:rPr lang="en-US" sz="2400">
                <a:solidFill>
                  <a:srgbClr val="232323"/>
                </a:solidFill>
              </a:rPr>
              <a:t> admavit. Non obstitit pater amori, </a:t>
            </a:r>
            <a:r>
              <a:rPr lang="en-US" sz="2400">
                <a:solidFill>
                  <a:srgbClr val="62E1B9"/>
                </a:solidFill>
              </a:rPr>
              <a:t>sperans se mox nepotem habiturum</a:t>
            </a:r>
            <a:r>
              <a:rPr lang="en-US" sz="2400">
                <a:solidFill>
                  <a:srgbClr val="232323"/>
                </a:solidFill>
              </a:rPr>
              <a:t>; erat enim illa domus sine posterioribus. Priusquam Aegeus Troezene abiit, </a:t>
            </a:r>
            <a:r>
              <a:rPr lang="en-US" sz="2400">
                <a:solidFill>
                  <a:srgbClr val="FFFF00"/>
                </a:solidFill>
              </a:rPr>
              <a:t>soleas et ensem suum sub lapide</a:t>
            </a:r>
            <a:r>
              <a:rPr lang="en-US" sz="2400">
                <a:solidFill>
                  <a:srgbClr val="232323"/>
                </a:solidFill>
              </a:rPr>
              <a:t> quodam ingenti posuit et Aethrae praecipit ut filio, ubi adoleverit, illum locum ostenderet. Hoc facto domum revertit. </a:t>
            </a:r>
            <a:r>
              <a:rPr lang="en-US" sz="2400">
                <a:solidFill>
                  <a:srgbClr val="00FF00"/>
                </a:solidFill>
              </a:rPr>
              <a:t>Aliquot menses post</a:t>
            </a:r>
            <a:r>
              <a:rPr lang="en-US" sz="2400">
                <a:solidFill>
                  <a:srgbClr val="232323"/>
                </a:solidFill>
              </a:rPr>
              <a:t> Theseus natus est et a matre Troezene altus.</a:t>
            </a:r>
            <a:endParaRPr sz="2400" i="0" u="none" strike="noStrike" cap="none">
              <a:solidFill>
                <a:schemeClr val="lt1"/>
              </a:solidFill>
              <a:latin typeface="Trebuchet MS"/>
              <a:ea typeface="Trebuchet MS"/>
              <a:cs typeface="Trebuchet MS"/>
              <a:sym typeface="Trebuchet MS"/>
            </a:endParaRPr>
          </a:p>
        </p:txBody>
      </p:sp>
      <p:sp>
        <p:nvSpPr>
          <p:cNvPr id="876" name="Google Shape;876;p84"/>
          <p:cNvSpPr txBox="1"/>
          <p:nvPr/>
        </p:nvSpPr>
        <p:spPr>
          <a:xfrm>
            <a:off x="7070325" y="2693850"/>
            <a:ext cx="3458700" cy="3241800"/>
          </a:xfrm>
          <a:prstGeom prst="rect">
            <a:avLst/>
          </a:prstGeom>
          <a:noFill/>
          <a:ln>
            <a:noFill/>
          </a:ln>
        </p:spPr>
        <p:txBody>
          <a:bodyPr spcFirstLastPara="1" wrap="square" lIns="91425" tIns="91425" rIns="91425" bIns="91425" anchor="t" anchorCtr="0">
            <a:noAutofit/>
          </a:bodyPr>
          <a:lstStyle/>
          <a:p>
            <a:pPr marL="457200" lvl="0" indent="-361950" algn="just" rtl="0">
              <a:spcBef>
                <a:spcPts val="0"/>
              </a:spcBef>
              <a:spcAft>
                <a:spcPts val="0"/>
              </a:spcAft>
              <a:buSzPts val="2100"/>
              <a:buFont typeface="Trebuchet MS"/>
              <a:buAutoNum type="arabicPeriod"/>
            </a:pPr>
            <a:r>
              <a:rPr lang="en-US" sz="2100">
                <a:latin typeface="Trebuchet MS"/>
                <a:ea typeface="Trebuchet MS"/>
                <a:cs typeface="Trebuchet MS"/>
                <a:sym typeface="Trebuchet MS"/>
              </a:rPr>
              <a:t>Ko je bio Egej?</a:t>
            </a:r>
            <a:endParaRPr sz="2100">
              <a:latin typeface="Trebuchet MS"/>
              <a:ea typeface="Trebuchet MS"/>
              <a:cs typeface="Trebuchet MS"/>
              <a:sym typeface="Trebuchet MS"/>
            </a:endParaRPr>
          </a:p>
          <a:p>
            <a:pPr marL="457200" lvl="0" indent="-361950" algn="just" rtl="0">
              <a:spcBef>
                <a:spcPts val="0"/>
              </a:spcBef>
              <a:spcAft>
                <a:spcPts val="0"/>
              </a:spcAft>
              <a:buSzPts val="2100"/>
              <a:buFont typeface="Trebuchet MS"/>
              <a:buAutoNum type="arabicPeriod"/>
            </a:pPr>
            <a:r>
              <a:rPr lang="en-US" sz="2100">
                <a:latin typeface="Trebuchet MS"/>
                <a:ea typeface="Trebuchet MS"/>
                <a:cs typeface="Trebuchet MS"/>
                <a:sym typeface="Trebuchet MS"/>
              </a:rPr>
              <a:t>Ko je došao u Trezen?</a:t>
            </a:r>
            <a:endParaRPr sz="2100">
              <a:latin typeface="Trebuchet MS"/>
              <a:ea typeface="Trebuchet MS"/>
              <a:cs typeface="Trebuchet MS"/>
              <a:sym typeface="Trebuchet MS"/>
            </a:endParaRPr>
          </a:p>
          <a:p>
            <a:pPr marL="457200" lvl="0" indent="-361950" algn="just" rtl="0">
              <a:spcBef>
                <a:spcPts val="0"/>
              </a:spcBef>
              <a:spcAft>
                <a:spcPts val="0"/>
              </a:spcAft>
              <a:buSzPts val="2100"/>
              <a:buFont typeface="Trebuchet MS"/>
              <a:buAutoNum type="arabicPeriod"/>
            </a:pPr>
            <a:r>
              <a:rPr lang="en-US" sz="2100">
                <a:latin typeface="Trebuchet MS"/>
                <a:ea typeface="Trebuchet MS"/>
                <a:cs typeface="Trebuchet MS"/>
                <a:sym typeface="Trebuchet MS"/>
              </a:rPr>
              <a:t>U koga se zaljubio?</a:t>
            </a:r>
            <a:endParaRPr sz="2100">
              <a:latin typeface="Trebuchet MS"/>
              <a:ea typeface="Trebuchet MS"/>
              <a:cs typeface="Trebuchet MS"/>
              <a:sym typeface="Trebuchet MS"/>
            </a:endParaRPr>
          </a:p>
          <a:p>
            <a:pPr marL="457200" lvl="0" indent="-361950" algn="just" rtl="0">
              <a:spcBef>
                <a:spcPts val="0"/>
              </a:spcBef>
              <a:spcAft>
                <a:spcPts val="0"/>
              </a:spcAft>
              <a:buSzPts val="2100"/>
              <a:buFont typeface="Trebuchet MS"/>
              <a:buAutoNum type="arabicPeriod"/>
            </a:pPr>
            <a:r>
              <a:rPr lang="en-US" sz="2100">
                <a:latin typeface="Trebuchet MS"/>
                <a:ea typeface="Trebuchet MS"/>
                <a:cs typeface="Trebuchet MS"/>
                <a:sym typeface="Trebuchet MS"/>
              </a:rPr>
              <a:t>Zašto se nije suprostavio ovoj ljubavi?</a:t>
            </a:r>
            <a:endParaRPr sz="2100">
              <a:latin typeface="Trebuchet MS"/>
              <a:ea typeface="Trebuchet MS"/>
              <a:cs typeface="Trebuchet MS"/>
              <a:sym typeface="Trebuchet MS"/>
            </a:endParaRPr>
          </a:p>
          <a:p>
            <a:pPr marL="457200" lvl="0" indent="-361950" algn="just" rtl="0">
              <a:spcBef>
                <a:spcPts val="0"/>
              </a:spcBef>
              <a:spcAft>
                <a:spcPts val="0"/>
              </a:spcAft>
              <a:buSzPts val="2100"/>
              <a:buFont typeface="Trebuchet MS"/>
              <a:buAutoNum type="arabicPeriod"/>
            </a:pPr>
            <a:r>
              <a:rPr lang="en-US" sz="2100">
                <a:latin typeface="Trebuchet MS"/>
                <a:ea typeface="Trebuchet MS"/>
                <a:cs typeface="Trebuchet MS"/>
                <a:sym typeface="Trebuchet MS"/>
              </a:rPr>
              <a:t>Šta je Egej uradio pre odlaska iz Trezena?</a:t>
            </a:r>
            <a:endParaRPr sz="2100">
              <a:latin typeface="Trebuchet MS"/>
              <a:ea typeface="Trebuchet MS"/>
              <a:cs typeface="Trebuchet MS"/>
              <a:sym typeface="Trebuchet MS"/>
            </a:endParaRPr>
          </a:p>
          <a:p>
            <a:pPr marL="457200" lvl="0" indent="-361950" algn="just" rtl="0">
              <a:spcBef>
                <a:spcPts val="0"/>
              </a:spcBef>
              <a:spcAft>
                <a:spcPts val="0"/>
              </a:spcAft>
              <a:buSzPts val="2100"/>
              <a:buFont typeface="Trebuchet MS"/>
              <a:buAutoNum type="arabicPeriod"/>
            </a:pPr>
            <a:r>
              <a:rPr lang="en-US" sz="2100">
                <a:latin typeface="Trebuchet MS"/>
                <a:ea typeface="Trebuchet MS"/>
                <a:cs typeface="Trebuchet MS"/>
                <a:sym typeface="Trebuchet MS"/>
              </a:rPr>
              <a:t>Kada se rodio Tezej?</a:t>
            </a:r>
            <a:endParaRPr sz="210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85"/>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LEKCIJA XVI</a:t>
            </a:r>
            <a:endParaRPr/>
          </a:p>
        </p:txBody>
      </p:sp>
      <p:sp>
        <p:nvSpPr>
          <p:cNvPr id="882" name="Google Shape;882;p85"/>
          <p:cNvSpPr/>
          <p:nvPr/>
        </p:nvSpPr>
        <p:spPr>
          <a:xfrm>
            <a:off x="681050" y="2336800"/>
            <a:ext cx="6580200" cy="4106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just" rtl="0">
              <a:lnSpc>
                <a:spcPct val="115000"/>
              </a:lnSpc>
              <a:spcBef>
                <a:spcPts val="0"/>
              </a:spcBef>
              <a:spcAft>
                <a:spcPts val="0"/>
              </a:spcAft>
              <a:buClr>
                <a:schemeClr val="dk1"/>
              </a:buClr>
              <a:buSzPts val="1100"/>
              <a:buFont typeface="Arial"/>
              <a:buNone/>
            </a:pPr>
            <a:r>
              <a:rPr lang="en-US" sz="2200">
                <a:solidFill>
                  <a:srgbClr val="232323"/>
                </a:solidFill>
                <a:latin typeface="Trebuchet MS"/>
                <a:ea typeface="Trebuchet MS"/>
                <a:cs typeface="Trebuchet MS"/>
                <a:sym typeface="Trebuchet MS"/>
              </a:rPr>
              <a:t>Ut primim ex pueris excessit, Theseus Trozenem reliquit et </a:t>
            </a:r>
            <a:r>
              <a:rPr lang="en-US" sz="2200">
                <a:solidFill>
                  <a:srgbClr val="FFFF00"/>
                </a:solidFill>
                <a:latin typeface="Trebuchet MS"/>
                <a:ea typeface="Trebuchet MS"/>
                <a:cs typeface="Trebuchet MS"/>
                <a:sym typeface="Trebuchet MS"/>
              </a:rPr>
              <a:t>Athenas </a:t>
            </a:r>
            <a:r>
              <a:rPr lang="en-US" sz="2200">
                <a:solidFill>
                  <a:srgbClr val="232323"/>
                </a:solidFill>
                <a:latin typeface="Trebuchet MS"/>
                <a:ea typeface="Trebuchet MS"/>
                <a:cs typeface="Trebuchet MS"/>
                <a:sym typeface="Trebuchet MS"/>
              </a:rPr>
              <a:t>profesctus est patrem petiturus. Sed antequam Athenas venit, </a:t>
            </a:r>
            <a:r>
              <a:rPr lang="en-US" sz="2200">
                <a:solidFill>
                  <a:srgbClr val="00FF00"/>
                </a:solidFill>
                <a:latin typeface="Trebuchet MS"/>
                <a:ea typeface="Trebuchet MS"/>
                <a:cs typeface="Trebuchet MS"/>
                <a:sym typeface="Trebuchet MS"/>
              </a:rPr>
              <a:t>multos labores</a:t>
            </a:r>
            <a:r>
              <a:rPr lang="en-US" sz="2200">
                <a:solidFill>
                  <a:srgbClr val="232323"/>
                </a:solidFill>
                <a:latin typeface="Trebuchet MS"/>
                <a:ea typeface="Trebuchet MS"/>
                <a:cs typeface="Trebuchet MS"/>
                <a:sym typeface="Trebuchet MS"/>
              </a:rPr>
              <a:t> in itinere fecit, multos malos homines, multa monstra et bestias feras interfecit, qui </a:t>
            </a:r>
            <a:r>
              <a:rPr lang="en-US" sz="2200">
                <a:solidFill>
                  <a:srgbClr val="FFFF00"/>
                </a:solidFill>
                <a:latin typeface="Trebuchet MS"/>
                <a:ea typeface="Trebuchet MS"/>
                <a:cs typeface="Trebuchet MS"/>
                <a:sym typeface="Trebuchet MS"/>
              </a:rPr>
              <a:t>populum premebant</a:t>
            </a:r>
            <a:r>
              <a:rPr lang="en-US" sz="2200">
                <a:solidFill>
                  <a:srgbClr val="232323"/>
                </a:solidFill>
                <a:latin typeface="Trebuchet MS"/>
                <a:ea typeface="Trebuchet MS"/>
                <a:cs typeface="Trebuchet MS"/>
                <a:sym typeface="Trebuchet MS"/>
              </a:rPr>
              <a:t>.</a:t>
            </a:r>
            <a:endParaRPr sz="2200">
              <a:solidFill>
                <a:srgbClr val="232323"/>
              </a:solidFill>
              <a:latin typeface="Trebuchet MS"/>
              <a:ea typeface="Trebuchet MS"/>
              <a:cs typeface="Trebuchet MS"/>
              <a:sym typeface="Trebuchet MS"/>
            </a:endParaRPr>
          </a:p>
          <a:p>
            <a:pPr marL="0" lvl="0" indent="0" algn="just" rtl="0">
              <a:lnSpc>
                <a:spcPct val="115000"/>
              </a:lnSpc>
              <a:spcBef>
                <a:spcPts val="0"/>
              </a:spcBef>
              <a:spcAft>
                <a:spcPts val="0"/>
              </a:spcAft>
              <a:buClr>
                <a:schemeClr val="dk1"/>
              </a:buClr>
              <a:buSzPts val="1100"/>
              <a:buFont typeface="Arial"/>
              <a:buNone/>
            </a:pPr>
            <a:endParaRPr sz="1200">
              <a:solidFill>
                <a:srgbClr val="232323"/>
              </a:solidFill>
              <a:latin typeface="Trebuchet MS"/>
              <a:ea typeface="Trebuchet MS"/>
              <a:cs typeface="Trebuchet MS"/>
              <a:sym typeface="Trebuchet MS"/>
            </a:endParaRPr>
          </a:p>
          <a:p>
            <a:pPr marL="0" lvl="0" indent="0" algn="just" rtl="0">
              <a:lnSpc>
                <a:spcPct val="115000"/>
              </a:lnSpc>
              <a:spcBef>
                <a:spcPts val="0"/>
              </a:spcBef>
              <a:spcAft>
                <a:spcPts val="0"/>
              </a:spcAft>
              <a:buClr>
                <a:schemeClr val="dk1"/>
              </a:buClr>
              <a:buSzPts val="1100"/>
              <a:buFont typeface="Arial"/>
              <a:buNone/>
            </a:pPr>
            <a:r>
              <a:rPr lang="en-US" sz="2200">
                <a:solidFill>
                  <a:srgbClr val="232323"/>
                </a:solidFill>
                <a:latin typeface="Trebuchet MS"/>
                <a:ea typeface="Trebuchet MS"/>
                <a:cs typeface="Trebuchet MS"/>
                <a:sym typeface="Trebuchet MS"/>
              </a:rPr>
              <a:t>Cum ad domum Aegei venisset, a patre facile ex </a:t>
            </a:r>
            <a:r>
              <a:rPr lang="en-US" sz="2200">
                <a:solidFill>
                  <a:srgbClr val="00FFFF"/>
                </a:solidFill>
                <a:latin typeface="Trebuchet MS"/>
                <a:ea typeface="Trebuchet MS"/>
                <a:cs typeface="Trebuchet MS"/>
                <a:sym typeface="Trebuchet MS"/>
              </a:rPr>
              <a:t>ense </a:t>
            </a:r>
            <a:r>
              <a:rPr lang="en-US" sz="2200">
                <a:solidFill>
                  <a:srgbClr val="232323"/>
                </a:solidFill>
                <a:latin typeface="Trebuchet MS"/>
                <a:ea typeface="Trebuchet MS"/>
                <a:cs typeface="Trebuchet MS"/>
                <a:sym typeface="Trebuchet MS"/>
              </a:rPr>
              <a:t>agnitus est; non enim prius Throezene profectus ets, quam lapide illo allevato ensem sustulit.</a:t>
            </a:r>
            <a:endParaRPr sz="2200">
              <a:solidFill>
                <a:srgbClr val="232323"/>
              </a:solidFill>
              <a:latin typeface="Trebuchet MS"/>
              <a:ea typeface="Trebuchet MS"/>
              <a:cs typeface="Trebuchet MS"/>
              <a:sym typeface="Trebuchet MS"/>
            </a:endParaRPr>
          </a:p>
          <a:p>
            <a:pPr marL="0" marR="0" lvl="0" indent="0" algn="just" rtl="0">
              <a:lnSpc>
                <a:spcPct val="75000"/>
              </a:lnSpc>
              <a:spcBef>
                <a:spcPts val="0"/>
              </a:spcBef>
              <a:spcAft>
                <a:spcPts val="0"/>
              </a:spcAft>
              <a:buNone/>
            </a:pPr>
            <a:endParaRPr sz="2000">
              <a:solidFill>
                <a:srgbClr val="232323"/>
              </a:solidFill>
              <a:latin typeface="Trebuchet MS"/>
              <a:ea typeface="Trebuchet MS"/>
              <a:cs typeface="Trebuchet MS"/>
              <a:sym typeface="Trebuchet MS"/>
            </a:endParaRPr>
          </a:p>
        </p:txBody>
      </p:sp>
      <p:sp>
        <p:nvSpPr>
          <p:cNvPr id="883" name="Google Shape;883;p85"/>
          <p:cNvSpPr txBox="1"/>
          <p:nvPr/>
        </p:nvSpPr>
        <p:spPr>
          <a:xfrm>
            <a:off x="7473725" y="2490700"/>
            <a:ext cx="3055200" cy="3291000"/>
          </a:xfrm>
          <a:prstGeom prst="rect">
            <a:avLst/>
          </a:prstGeom>
          <a:noFill/>
          <a:ln>
            <a:noFill/>
          </a:ln>
        </p:spPr>
        <p:txBody>
          <a:bodyPr spcFirstLastPara="1" wrap="square" lIns="91425" tIns="91425" rIns="91425" bIns="91425" anchor="t" anchorCtr="0">
            <a:noAutofit/>
          </a:bodyPr>
          <a:lstStyle/>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Gde se Tezej zaputio?</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Šta je sve uradio pre povratka u Atinu?</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Zašto se obračunavao sa zverima?</a:t>
            </a:r>
            <a:endParaRPr sz="2200">
              <a:latin typeface="Trebuchet MS"/>
              <a:ea typeface="Trebuchet MS"/>
              <a:cs typeface="Trebuchet MS"/>
              <a:sym typeface="Trebuchet MS"/>
            </a:endParaRPr>
          </a:p>
          <a:p>
            <a:pPr marL="457200" lvl="0" indent="-368300" algn="just" rtl="0">
              <a:spcBef>
                <a:spcPts val="0"/>
              </a:spcBef>
              <a:spcAft>
                <a:spcPts val="0"/>
              </a:spcAft>
              <a:buSzPts val="2200"/>
              <a:buFont typeface="Trebuchet MS"/>
              <a:buAutoNum type="arabicPeriod"/>
            </a:pPr>
            <a:r>
              <a:rPr lang="en-US" sz="2200">
                <a:latin typeface="Trebuchet MS"/>
                <a:ea typeface="Trebuchet MS"/>
                <a:cs typeface="Trebuchet MS"/>
                <a:sym typeface="Trebuchet MS"/>
              </a:rPr>
              <a:t>Po čemu ga je prepoznao?</a:t>
            </a:r>
            <a:endParaRPr sz="2200">
              <a:latin typeface="Trebuchet MS"/>
              <a:ea typeface="Trebuchet MS"/>
              <a:cs typeface="Trebuchet MS"/>
              <a:sym typeface="Trebuchet MS"/>
            </a:endParaRPr>
          </a:p>
          <a:p>
            <a:pPr marL="0" lvl="0" indent="0" algn="just" rtl="0">
              <a:spcBef>
                <a:spcPts val="0"/>
              </a:spcBef>
              <a:spcAft>
                <a:spcPts val="0"/>
              </a:spcAft>
              <a:buNone/>
            </a:pPr>
            <a:endParaRPr sz="220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Berlin">
  <a:themeElements>
    <a:clrScheme name="Berlin">
      <a:dk1>
        <a:srgbClr val="000000"/>
      </a:dk1>
      <a:lt1>
        <a:srgbClr val="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erlin">
  <a:themeElements>
    <a:clrScheme name="Berlin">
      <a:dk1>
        <a:srgbClr val="000000"/>
      </a:dk1>
      <a:lt1>
        <a:srgbClr val="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1626</Words>
  <Application>Microsoft Office PowerPoint</Application>
  <PresentationFormat>Widescreen</PresentationFormat>
  <Paragraphs>154</Paragraphs>
  <Slides>20</Slides>
  <Notes>20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Calibri</vt:lpstr>
      <vt:lpstr>Times New Roman</vt:lpstr>
      <vt:lpstr>Trebuchet MS</vt:lpstr>
      <vt:lpstr>1_Berlin</vt:lpstr>
      <vt:lpstr>Berlin</vt:lpstr>
      <vt:lpstr>2_Berlin</vt:lpstr>
      <vt:lpstr>3_Berlin</vt:lpstr>
      <vt:lpstr>LATINSKI JEZIK  II RAZRED GIMNAZIJE</vt:lpstr>
      <vt:lpstr>ŠTA SMO NAUČILI O DEDALU I IKARU</vt:lpstr>
      <vt:lpstr>KRITSKA I MIKENSKA KULTURA</vt:lpstr>
      <vt:lpstr>GRAD ILI LEGENDA?</vt:lpstr>
      <vt:lpstr>OBIĐIMO PALATU</vt:lpstr>
      <vt:lpstr>PRIČA O MINOTAURU</vt:lpstr>
      <vt:lpstr>LEKCIJA XVI</vt:lpstr>
      <vt:lpstr>LEKCIJA XVI</vt:lpstr>
      <vt:lpstr>LEKCIJA XVI</vt:lpstr>
      <vt:lpstr>LEKCIJA XVI</vt:lpstr>
      <vt:lpstr>LEKCIJA XVI</vt:lpstr>
      <vt:lpstr>LEKCIJA XVI</vt:lpstr>
      <vt:lpstr>DODATNI MATERIJALI:</vt:lpstr>
      <vt:lpstr>VREMENSKE REČENICE U KONJUKTIVU</vt:lpstr>
      <vt:lpstr>VREMENSKE REČENICE U INDIKATIVU</vt:lpstr>
      <vt:lpstr> Cum – temporale vs. historicum</vt:lpstr>
      <vt:lpstr>REČENICE ZA VEŽBANJE:</vt:lpstr>
      <vt:lpstr>PODSETIMO SE I DRUGIH ZAVISNIH REČENICA</vt:lpstr>
      <vt:lpstr>RAZMISLITE O ZNAČENJU REČENICA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LATINSKI JEZIK  II RAZRED GIMNAZIJE</dc:title>
  <dc:creator>Natalija Stankovic</dc:creator>
  <cp:lastModifiedBy>Natalija Stankovic</cp:lastModifiedBy>
  <cp:revision>5</cp:revision>
  <dcterms:modified xsi:type="dcterms:W3CDTF">2020-04-28T14:45:18Z</dcterms:modified>
</cp:coreProperties>
</file>